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  <p:sldMasterId id="2147483669" r:id="rId3"/>
    <p:sldMasterId id="2147483687" r:id="rId4"/>
    <p:sldMasterId id="2147483693" r:id="rId5"/>
  </p:sldMasterIdLst>
  <p:notesMasterIdLst>
    <p:notesMasterId r:id="rId66"/>
  </p:notesMasterIdLst>
  <p:sldIdLst>
    <p:sldId id="299" r:id="rId6"/>
    <p:sldId id="36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59" r:id="rId30"/>
    <p:sldId id="360" r:id="rId31"/>
    <p:sldId id="322" r:id="rId32"/>
    <p:sldId id="324" r:id="rId33"/>
    <p:sldId id="368" r:id="rId34"/>
    <p:sldId id="325" r:id="rId35"/>
    <p:sldId id="361" r:id="rId36"/>
    <p:sldId id="326" r:id="rId37"/>
    <p:sldId id="364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67" r:id="rId61"/>
    <p:sldId id="365" r:id="rId62"/>
    <p:sldId id="366" r:id="rId63"/>
    <p:sldId id="363" r:id="rId64"/>
    <p:sldId id="357" r:id="rId6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51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4" roundtripDataSignature="AMtx7mhnp7oOP6fR62XnB334gZ0aU5J6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69" autoAdjust="0"/>
    <p:restoredTop sz="97045" autoAdjust="0"/>
  </p:normalViewPr>
  <p:slideViewPr>
    <p:cSldViewPr snapToGrid="0">
      <p:cViewPr>
        <p:scale>
          <a:sx n="125" d="100"/>
          <a:sy n="125" d="100"/>
        </p:scale>
        <p:origin x="633" y="447"/>
      </p:cViewPr>
      <p:guideLst>
        <p:guide orient="horz" pos="663"/>
        <p:guide pos="3840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11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11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11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14" Type="http://customschemas.google.com/relationships/presentationmetadata" Target="meta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>
          <a:extLst>
            <a:ext uri="{FF2B5EF4-FFF2-40B4-BE49-F238E27FC236}">
              <a16:creationId xmlns:a16="http://schemas.microsoft.com/office/drawing/2014/main" id="{68CDDD56-C407-C8EC-B6BD-DFBD27A52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66:notes">
            <a:extLst>
              <a:ext uri="{FF2B5EF4-FFF2-40B4-BE49-F238E27FC236}">
                <a16:creationId xmlns:a16="http://schemas.microsoft.com/office/drawing/2014/main" id="{2BA66705-7A91-78BE-05B5-E8A2978B1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66:notes">
            <a:extLst>
              <a:ext uri="{FF2B5EF4-FFF2-40B4-BE49-F238E27FC236}">
                <a16:creationId xmlns:a16="http://schemas.microsoft.com/office/drawing/2014/main" id="{76667A7B-AC8B-9D92-A344-29CC38D0F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354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>
          <a:extLst>
            <a:ext uri="{FF2B5EF4-FFF2-40B4-BE49-F238E27FC236}">
              <a16:creationId xmlns:a16="http://schemas.microsoft.com/office/drawing/2014/main" id="{2BB1BBEF-5445-4C3F-3CF7-69148541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66:notes">
            <a:extLst>
              <a:ext uri="{FF2B5EF4-FFF2-40B4-BE49-F238E27FC236}">
                <a16:creationId xmlns:a16="http://schemas.microsoft.com/office/drawing/2014/main" id="{43ED54A5-70AD-F97B-6222-B406279B0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66:notes">
            <a:extLst>
              <a:ext uri="{FF2B5EF4-FFF2-40B4-BE49-F238E27FC236}">
                <a16:creationId xmlns:a16="http://schemas.microsoft.com/office/drawing/2014/main" id="{1A0406F6-5C4F-2E98-AA55-4C395AE78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513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>
          <a:extLst>
            <a:ext uri="{FF2B5EF4-FFF2-40B4-BE49-F238E27FC236}">
              <a16:creationId xmlns:a16="http://schemas.microsoft.com/office/drawing/2014/main" id="{EDE04215-9876-9C10-9CA0-87410E6C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69:notes">
            <a:extLst>
              <a:ext uri="{FF2B5EF4-FFF2-40B4-BE49-F238E27FC236}">
                <a16:creationId xmlns:a16="http://schemas.microsoft.com/office/drawing/2014/main" id="{AAC05D79-F0DC-C1CF-9E95-ED392347F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9:notes">
            <a:extLst>
              <a:ext uri="{FF2B5EF4-FFF2-40B4-BE49-F238E27FC236}">
                <a16:creationId xmlns:a16="http://schemas.microsoft.com/office/drawing/2014/main" id="{FAA1D5A2-7605-5B33-261C-571A21462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636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>
          <a:extLst>
            <a:ext uri="{FF2B5EF4-FFF2-40B4-BE49-F238E27FC236}">
              <a16:creationId xmlns:a16="http://schemas.microsoft.com/office/drawing/2014/main" id="{D8A8A334-F672-FFCD-58D6-FC3DB3157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71:notes">
            <a:extLst>
              <a:ext uri="{FF2B5EF4-FFF2-40B4-BE49-F238E27FC236}">
                <a16:creationId xmlns:a16="http://schemas.microsoft.com/office/drawing/2014/main" id="{EF2BDE61-8638-3D3B-4E8A-406FF05F6E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:notes">
            <a:extLst>
              <a:ext uri="{FF2B5EF4-FFF2-40B4-BE49-F238E27FC236}">
                <a16:creationId xmlns:a16="http://schemas.microsoft.com/office/drawing/2014/main" id="{C52D2837-D77C-D6F9-47E4-0D19239BD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936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>
          <a:extLst>
            <a:ext uri="{FF2B5EF4-FFF2-40B4-BE49-F238E27FC236}">
              <a16:creationId xmlns:a16="http://schemas.microsoft.com/office/drawing/2014/main" id="{FA0C32B0-65DB-D9C9-D930-0DC2D8F4A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71:notes">
            <a:extLst>
              <a:ext uri="{FF2B5EF4-FFF2-40B4-BE49-F238E27FC236}">
                <a16:creationId xmlns:a16="http://schemas.microsoft.com/office/drawing/2014/main" id="{9620572D-3586-ECFC-6631-B88CDF552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71:notes">
            <a:extLst>
              <a:ext uri="{FF2B5EF4-FFF2-40B4-BE49-F238E27FC236}">
                <a16:creationId xmlns:a16="http://schemas.microsoft.com/office/drawing/2014/main" id="{A84785B0-257C-948B-A5BF-2CB24233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788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>
          <a:extLst>
            <a:ext uri="{FF2B5EF4-FFF2-40B4-BE49-F238E27FC236}">
              <a16:creationId xmlns:a16="http://schemas.microsoft.com/office/drawing/2014/main" id="{3C073B1A-8FCB-C133-2C6E-CFDE3D8A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93:notes">
            <a:extLst>
              <a:ext uri="{FF2B5EF4-FFF2-40B4-BE49-F238E27FC236}">
                <a16:creationId xmlns:a16="http://schemas.microsoft.com/office/drawing/2014/main" id="{EE66EFA6-2EAE-231E-3A68-CBE819622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93:notes">
            <a:extLst>
              <a:ext uri="{FF2B5EF4-FFF2-40B4-BE49-F238E27FC236}">
                <a16:creationId xmlns:a16="http://schemas.microsoft.com/office/drawing/2014/main" id="{3C681B60-ECC7-92EA-3B90-C313F07FB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667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>
          <a:extLst>
            <a:ext uri="{FF2B5EF4-FFF2-40B4-BE49-F238E27FC236}">
              <a16:creationId xmlns:a16="http://schemas.microsoft.com/office/drawing/2014/main" id="{0A8C1E8B-FDE6-BA40-B5BD-1493C07E3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93:notes">
            <a:extLst>
              <a:ext uri="{FF2B5EF4-FFF2-40B4-BE49-F238E27FC236}">
                <a16:creationId xmlns:a16="http://schemas.microsoft.com/office/drawing/2014/main" id="{1A491410-82C3-BC2F-DB9D-BB7C9CD91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93:notes">
            <a:extLst>
              <a:ext uri="{FF2B5EF4-FFF2-40B4-BE49-F238E27FC236}">
                <a16:creationId xmlns:a16="http://schemas.microsoft.com/office/drawing/2014/main" id="{D714A438-A94F-D61B-B7BF-21034051C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5824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>
          <a:extLst>
            <a:ext uri="{FF2B5EF4-FFF2-40B4-BE49-F238E27FC236}">
              <a16:creationId xmlns:a16="http://schemas.microsoft.com/office/drawing/2014/main" id="{F1410B6E-6E1E-C17E-0AC0-38123491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93:notes">
            <a:extLst>
              <a:ext uri="{FF2B5EF4-FFF2-40B4-BE49-F238E27FC236}">
                <a16:creationId xmlns:a16="http://schemas.microsoft.com/office/drawing/2014/main" id="{564DB845-5353-5CD3-F977-C73A2F5F2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93:notes">
            <a:extLst>
              <a:ext uri="{FF2B5EF4-FFF2-40B4-BE49-F238E27FC236}">
                <a16:creationId xmlns:a16="http://schemas.microsoft.com/office/drawing/2014/main" id="{22DB9108-2F0A-31DF-BCD8-D3D5E06C70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9076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>
          <a:extLst>
            <a:ext uri="{FF2B5EF4-FFF2-40B4-BE49-F238E27FC236}">
              <a16:creationId xmlns:a16="http://schemas.microsoft.com/office/drawing/2014/main" id="{94EC8231-B492-A27A-ED12-475716DC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93:notes">
            <a:extLst>
              <a:ext uri="{FF2B5EF4-FFF2-40B4-BE49-F238E27FC236}">
                <a16:creationId xmlns:a16="http://schemas.microsoft.com/office/drawing/2014/main" id="{EF1EA1EC-A898-A26C-7112-587CF6F9A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93:notes">
            <a:extLst>
              <a:ext uri="{FF2B5EF4-FFF2-40B4-BE49-F238E27FC236}">
                <a16:creationId xmlns:a16="http://schemas.microsoft.com/office/drawing/2014/main" id="{572C19CC-3435-741C-EBEF-848EF743F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197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over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&amp; 설명">
  <p:cSld name="6_제목 &amp; 설명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16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0" name="Google Shape;100;p116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1" name="Google Shape;101;p116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02" name="Google Shape;102;p116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16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" name="Google Shape;104;p116"/>
          <p:cNvSpPr txBox="1">
            <a:spLocks noGrp="1"/>
          </p:cNvSpPr>
          <p:nvPr>
            <p:ph type="body" idx="2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5" name="Google Shape;105;p116"/>
          <p:cNvSpPr txBox="1">
            <a:spLocks noGrp="1"/>
          </p:cNvSpPr>
          <p:nvPr>
            <p:ph type="body" idx="3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&amp; 설명">
  <p:cSld name="7_제목 &amp; 설명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17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0" name="Google Shape;110;p117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" name="Google Shape;111;p117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12" name="Google Shape;112;p117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17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" name="Google Shape;114;p117"/>
          <p:cNvSpPr txBox="1">
            <a:spLocks noGrp="1"/>
          </p:cNvSpPr>
          <p:nvPr>
            <p:ph type="body" idx="2"/>
          </p:nvPr>
        </p:nvSpPr>
        <p:spPr>
          <a:xfrm>
            <a:off x="8112225" y="2215523"/>
            <a:ext cx="3470176" cy="399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5" name="Google Shape;115;p117"/>
          <p:cNvSpPr txBox="1">
            <a:spLocks noGrp="1"/>
          </p:cNvSpPr>
          <p:nvPr>
            <p:ph type="body" idx="3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6" name="Google Shape;116;p117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&amp; 설명">
  <p:cSld name="8_제목 &amp; 설명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8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18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1" name="Google Shape;121;p118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2" name="Google Shape;122;p118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23" name="Google Shape;123;p118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18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5" name="Google Shape;125;p118"/>
          <p:cNvSpPr txBox="1">
            <a:spLocks noGrp="1"/>
          </p:cNvSpPr>
          <p:nvPr>
            <p:ph type="body" idx="2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 &amp; 설명">
  <p:cSld name="9_제목 &amp; 설명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119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" name="Google Shape;130;p119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1" name="Google Shape;131;p119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32" name="Google Shape;132;p119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19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" name="Google Shape;134;p119"/>
          <p:cNvSpPr txBox="1">
            <a:spLocks noGrp="1"/>
          </p:cNvSpPr>
          <p:nvPr>
            <p:ph type="body" idx="2"/>
          </p:nvPr>
        </p:nvSpPr>
        <p:spPr>
          <a:xfrm>
            <a:off x="8112225" y="1803543"/>
            <a:ext cx="3470176" cy="440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5" name="Google Shape;135;p119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&amp; 설명">
  <p:cSld name="4_제목 &amp; 설명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20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20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0" name="Google Shape;140;p120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1" name="Google Shape;141;p120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42" name="Google Shape;142;p120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20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4" name="Google Shape;144;p120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45" name="Google Shape;145;p120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20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7" name="Google Shape;147;p120"/>
          <p:cNvSpPr txBox="1">
            <a:spLocks noGrp="1"/>
          </p:cNvSpPr>
          <p:nvPr>
            <p:ph type="body" idx="2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8" name="Google Shape;148;p120"/>
          <p:cNvSpPr txBox="1">
            <a:spLocks noGrp="1"/>
          </p:cNvSpPr>
          <p:nvPr>
            <p:ph type="body" idx="3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9" name="Google Shape;149;p120"/>
          <p:cNvSpPr txBox="1">
            <a:spLocks noGrp="1"/>
          </p:cNvSpPr>
          <p:nvPr>
            <p:ph type="body" idx="4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0" name="Google Shape;150;p120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&amp; 설명">
  <p:cSld name="5_제목 &amp; 설명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121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5" name="Google Shape;155;p121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6" name="Google Shape;156;p121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57" name="Google Shape;157;p121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21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9" name="Google Shape;159;p121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60" name="Google Shape;160;p121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21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2" name="Google Shape;162;p121"/>
          <p:cNvSpPr txBox="1">
            <a:spLocks noGrp="1"/>
          </p:cNvSpPr>
          <p:nvPr>
            <p:ph type="body" idx="2"/>
          </p:nvPr>
        </p:nvSpPr>
        <p:spPr>
          <a:xfrm>
            <a:off x="8112225" y="2215524"/>
            <a:ext cx="3470176" cy="165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3" name="Google Shape;163;p121"/>
          <p:cNvSpPr txBox="1">
            <a:spLocks noGrp="1"/>
          </p:cNvSpPr>
          <p:nvPr>
            <p:ph type="body" idx="3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4" name="Google Shape;164;p121"/>
          <p:cNvSpPr txBox="1">
            <a:spLocks noGrp="1"/>
          </p:cNvSpPr>
          <p:nvPr>
            <p:ph type="body" idx="4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5" name="Google Shape;165;p121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66" name="Google Shape;166;p121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&amp; 설명">
  <p:cSld name="2_제목 &amp; 설명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122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1" name="Google Shape;171;p122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2" name="Google Shape;172;p122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73" name="Google Shape;173;p122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22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5" name="Google Shape;175;p122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76" name="Google Shape;176;p122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22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8" name="Google Shape;178;p122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9" name="Google Shape;179;p122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&amp; 설명">
  <p:cSld name="3_제목 &amp; 설명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3" name="Google Shape;183;p123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84" name="Google Shape;184;p123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5" name="Google Shape;185;p123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186" name="Google Shape;186;p123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23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8" name="Google Shape;188;p123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189" name="Google Shape;189;p123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23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1" name="Google Shape;191;p123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23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3" name="Google Shape;193;p123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">
  <p:cSld name="1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5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125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">
  <p:cSld name="14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6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126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1" name="Google Shape;201;p126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8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" name="Google Shape;14;p108" descr="Background pattern&#10;&#10;Description automatically generated with medium confidence"/>
          <p:cNvPicPr preferRelativeResize="0"/>
          <p:nvPr/>
        </p:nvPicPr>
        <p:blipFill rotWithShape="1">
          <a:blip r:embed="rId3">
            <a:alphaModFix amt="15000"/>
          </a:blip>
          <a:srcRect t="61930" r="56773"/>
          <a:stretch/>
        </p:blipFill>
        <p:spPr>
          <a:xfrm>
            <a:off x="0" y="0"/>
            <a:ext cx="12192000" cy="638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8"/>
          <p:cNvSpPr/>
          <p:nvPr/>
        </p:nvSpPr>
        <p:spPr>
          <a:xfrm>
            <a:off x="0" y="6381328"/>
            <a:ext cx="12192000" cy="476672"/>
          </a:xfrm>
          <a:prstGeom prst="rect">
            <a:avLst/>
          </a:prstGeom>
          <a:gradFill>
            <a:gsLst>
              <a:gs pos="0">
                <a:srgbClr val="0B8793"/>
              </a:gs>
              <a:gs pos="100000">
                <a:srgbClr val="36063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27075" tIns="27075" rIns="27075" bIns="27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ontent">
  <p:cSld name="15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7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127"/>
          <p:cNvSpPr txBox="1">
            <a:spLocks noGrp="1"/>
          </p:cNvSpPr>
          <p:nvPr>
            <p:ph type="body" idx="1"/>
          </p:nvPr>
        </p:nvSpPr>
        <p:spPr>
          <a:xfrm>
            <a:off x="8112230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5" name="Google Shape;205;p127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ontent">
  <p:cSld name="16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8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128"/>
          <p:cNvSpPr txBox="1">
            <a:spLocks noGrp="1"/>
          </p:cNvSpPr>
          <p:nvPr>
            <p:ph type="body" idx="1"/>
          </p:nvPr>
        </p:nvSpPr>
        <p:spPr>
          <a:xfrm>
            <a:off x="615063" y="1042147"/>
            <a:ext cx="548640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9" name="Google Shape;209;p128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128"/>
          <p:cNvSpPr txBox="1">
            <a:spLocks noGrp="1"/>
          </p:cNvSpPr>
          <p:nvPr>
            <p:ph type="body" idx="2"/>
          </p:nvPr>
        </p:nvSpPr>
        <p:spPr>
          <a:xfrm>
            <a:off x="6096000" y="1042147"/>
            <a:ext cx="54847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ontent">
  <p:cSld name="17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9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129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129"/>
          <p:cNvSpPr txBox="1">
            <a:spLocks noGrp="1"/>
          </p:cNvSpPr>
          <p:nvPr>
            <p:ph type="body" idx="1"/>
          </p:nvPr>
        </p:nvSpPr>
        <p:spPr>
          <a:xfrm>
            <a:off x="615063" y="1133445"/>
            <a:ext cx="3429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5" name="Google Shape;215;p129"/>
          <p:cNvSpPr txBox="1">
            <a:spLocks noGrp="1"/>
          </p:cNvSpPr>
          <p:nvPr>
            <p:ph type="body" idx="2"/>
          </p:nvPr>
        </p:nvSpPr>
        <p:spPr>
          <a:xfrm>
            <a:off x="6316779" y="1133445"/>
            <a:ext cx="3429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cxnSp>
        <p:nvCxnSpPr>
          <p:cNvPr id="216" name="Google Shape;216;p129"/>
          <p:cNvCxnSpPr/>
          <p:nvPr/>
        </p:nvCxnSpPr>
        <p:spPr>
          <a:xfrm>
            <a:off x="615063" y="1536693"/>
            <a:ext cx="342900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17" name="Google Shape;217;p129"/>
          <p:cNvCxnSpPr/>
          <p:nvPr/>
        </p:nvCxnSpPr>
        <p:spPr>
          <a:xfrm>
            <a:off x="6316779" y="1530206"/>
            <a:ext cx="342900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18" name="Google Shape;218;p129"/>
          <p:cNvSpPr txBox="1">
            <a:spLocks noGrp="1"/>
          </p:cNvSpPr>
          <p:nvPr>
            <p:ph type="body" idx="3"/>
          </p:nvPr>
        </p:nvSpPr>
        <p:spPr>
          <a:xfrm>
            <a:off x="6316779" y="1832792"/>
            <a:ext cx="4813884" cy="44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9" name="Google Shape;219;p129"/>
          <p:cNvSpPr txBox="1">
            <a:spLocks noGrp="1"/>
          </p:cNvSpPr>
          <p:nvPr>
            <p:ph type="body" idx="4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">
  <p:cSld name="10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0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22" name="Google Shape;222;p130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23" name="Google Shape;223;p130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30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" name="Google Shape;225;p130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30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7" name="Google Shape;227;p130"/>
          <p:cNvSpPr txBox="1">
            <a:spLocks noGrp="1"/>
          </p:cNvSpPr>
          <p:nvPr>
            <p:ph type="body" idx="2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ontent">
  <p:cSld name="12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1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30" name="Google Shape;230;p131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31" name="Google Shape;231;p131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31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3" name="Google Shape;233;p131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31"/>
          <p:cNvSpPr txBox="1"/>
          <p:nvPr/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600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31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6" name="Google Shape;236;p131"/>
          <p:cNvSpPr txBox="1">
            <a:spLocks noGrp="1"/>
          </p:cNvSpPr>
          <p:nvPr>
            <p:ph type="body" idx="2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ontent">
  <p:cSld name="18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2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39" name="Google Shape;239;p132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40" name="Google Shape;240;p132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32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2" name="Google Shape;242;p132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132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44" name="Google Shape;244;p132"/>
          <p:cNvSpPr txBox="1">
            <a:spLocks noGrp="1"/>
          </p:cNvSpPr>
          <p:nvPr>
            <p:ph type="body" idx="2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ontent">
  <p:cSld name="19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3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47" name="Google Shape;247;p133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48" name="Google Shape;248;p133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33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133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33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133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53" name="Google Shape;253;p133"/>
          <p:cNvSpPr txBox="1">
            <a:spLocks noGrp="1"/>
          </p:cNvSpPr>
          <p:nvPr>
            <p:ph type="body" idx="2"/>
          </p:nvPr>
        </p:nvSpPr>
        <p:spPr>
          <a:xfrm>
            <a:off x="8112225" y="1738593"/>
            <a:ext cx="3470176" cy="44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">
  <p:cSld name="2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4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56" name="Google Shape;256;p134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57" name="Google Shape;257;p134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134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9" name="Google Shape;259;p134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34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1" name="Google Shape;261;p134"/>
          <p:cNvSpPr txBox="1">
            <a:spLocks noGrp="1"/>
          </p:cNvSpPr>
          <p:nvPr>
            <p:ph type="body" idx="2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2" name="Google Shape;262;p134"/>
          <p:cNvSpPr txBox="1">
            <a:spLocks noGrp="1"/>
          </p:cNvSpPr>
          <p:nvPr>
            <p:ph type="body" idx="3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3" name="Google Shape;263;p134"/>
          <p:cNvSpPr txBox="1">
            <a:spLocks noGrp="1"/>
          </p:cNvSpPr>
          <p:nvPr>
            <p:ph type="body" idx="4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4" name="Google Shape;264;p134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">
  <p:cSld name="6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5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67" name="Google Shape;267;p135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68" name="Google Shape;268;p135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135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0" name="Google Shape;270;p135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35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35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3" name="Google Shape;273;p135"/>
          <p:cNvSpPr txBox="1">
            <a:spLocks noGrp="1"/>
          </p:cNvSpPr>
          <p:nvPr>
            <p:ph type="body" idx="2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4" name="Google Shape;274;p135"/>
          <p:cNvSpPr txBox="1">
            <a:spLocks noGrp="1"/>
          </p:cNvSpPr>
          <p:nvPr>
            <p:ph type="body" idx="3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5" name="Google Shape;275;p135"/>
          <p:cNvSpPr txBox="1">
            <a:spLocks noGrp="1"/>
          </p:cNvSpPr>
          <p:nvPr>
            <p:ph type="body" idx="4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6" name="Google Shape;276;p135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">
  <p:cSld name="4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6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79" name="Google Shape;279;p136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80" name="Google Shape;280;p136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36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2" name="Google Shape;282;p136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36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4" name="Google Shape;284;p136"/>
          <p:cNvSpPr txBox="1">
            <a:spLocks noGrp="1"/>
          </p:cNvSpPr>
          <p:nvPr>
            <p:ph type="body" idx="2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5" name="Google Shape;285;p136"/>
          <p:cNvSpPr txBox="1">
            <a:spLocks noGrp="1"/>
          </p:cNvSpPr>
          <p:nvPr>
            <p:ph type="body" idx="3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6" name="Google Shape;286;p136"/>
          <p:cNvSpPr txBox="1">
            <a:spLocks noGrp="1"/>
          </p:cNvSpPr>
          <p:nvPr>
            <p:ph type="body" idx="4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7" name="Google Shape;287;p136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9"/>
          <p:cNvSpPr txBox="1"/>
          <p:nvPr/>
        </p:nvSpPr>
        <p:spPr>
          <a:xfrm>
            <a:off x="1518562" y="1115616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">
  <p:cSld name="7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7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290" name="Google Shape;290;p137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291" name="Google Shape;291;p137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137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3" name="Google Shape;293;p137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37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137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6" name="Google Shape;296;p137"/>
          <p:cNvSpPr txBox="1">
            <a:spLocks noGrp="1"/>
          </p:cNvSpPr>
          <p:nvPr>
            <p:ph type="body" idx="2"/>
          </p:nvPr>
        </p:nvSpPr>
        <p:spPr>
          <a:xfrm>
            <a:off x="8112225" y="4491945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7" name="Google Shape;297;p137"/>
          <p:cNvSpPr txBox="1">
            <a:spLocks noGrp="1"/>
          </p:cNvSpPr>
          <p:nvPr>
            <p:ph type="body" idx="3"/>
          </p:nvPr>
        </p:nvSpPr>
        <p:spPr>
          <a:xfrm>
            <a:off x="8112229" y="4079964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8" name="Google Shape;298;p137"/>
          <p:cNvSpPr txBox="1">
            <a:spLocks noGrp="1"/>
          </p:cNvSpPr>
          <p:nvPr>
            <p:ph type="body" idx="4"/>
          </p:nvPr>
        </p:nvSpPr>
        <p:spPr>
          <a:xfrm>
            <a:off x="8112225" y="2215524"/>
            <a:ext cx="3470176" cy="172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9" name="Google Shape;299;p137"/>
          <p:cNvSpPr txBox="1">
            <a:spLocks noGrp="1"/>
          </p:cNvSpPr>
          <p:nvPr>
            <p:ph type="body" idx="5"/>
          </p:nvPr>
        </p:nvSpPr>
        <p:spPr>
          <a:xfrm>
            <a:off x="8112229" y="1803543"/>
            <a:ext cx="3470177" cy="411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ctr" rtl="0">
              <a:spcBef>
                <a:spcPts val="373"/>
              </a:spcBef>
              <a:spcAft>
                <a:spcPts val="0"/>
              </a:spcAft>
              <a:buClr>
                <a:schemeClr val="dk2"/>
              </a:buClr>
              <a:buSzPts val="1867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">
  <p:cSld name="3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8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02" name="Google Shape;302;p138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03" name="Google Shape;303;p138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38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5" name="Google Shape;305;p138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06" name="Google Shape;306;p138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38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8" name="Google Shape;308;p138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138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0" name="Google Shape;310;p138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1" name="Google Shape;311;p138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">
  <p:cSld name="8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9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14" name="Google Shape;314;p139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15" name="Google Shape;315;p139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39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7" name="Google Shape;317;p139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18" name="Google Shape;318;p139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39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0" name="Google Shape;320;p139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39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139"/>
          <p:cNvSpPr txBox="1">
            <a:spLocks noGrp="1"/>
          </p:cNvSpPr>
          <p:nvPr>
            <p:ph type="body" idx="1"/>
          </p:nvPr>
        </p:nvSpPr>
        <p:spPr>
          <a:xfrm>
            <a:off x="8112225" y="1042147"/>
            <a:ext cx="34701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3" name="Google Shape;323;p139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24" name="Google Shape;324;p139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">
  <p:cSld name="5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0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27" name="Google Shape;327;p140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28" name="Google Shape;328;p140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140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0" name="Google Shape;330;p140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31" name="Google Shape;331;p140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140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3" name="Google Shape;333;p140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140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5" name="Google Shape;335;p140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36" name="Google Shape;336;p140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">
  <p:cSld name="9_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1"/>
          <p:cNvSpPr txBox="1">
            <a:spLocks noGrp="1"/>
          </p:cNvSpPr>
          <p:nvPr>
            <p:ph type="title"/>
          </p:nvPr>
        </p:nvSpPr>
        <p:spPr>
          <a:xfrm>
            <a:off x="615063" y="356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39" name="Google Shape;339;p141"/>
          <p:cNvGrpSpPr/>
          <p:nvPr/>
        </p:nvGrpSpPr>
        <p:grpSpPr>
          <a:xfrm>
            <a:off x="8052064" y="1636597"/>
            <a:ext cx="3638881" cy="60959"/>
            <a:chOff x="1426708" y="2667000"/>
            <a:chExt cx="3600001" cy="45719"/>
          </a:xfrm>
        </p:grpSpPr>
        <p:sp>
          <p:nvSpPr>
            <p:cNvPr id="340" name="Google Shape;340;p141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141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2" name="Google Shape;342;p141"/>
          <p:cNvGrpSpPr/>
          <p:nvPr/>
        </p:nvGrpSpPr>
        <p:grpSpPr>
          <a:xfrm>
            <a:off x="8052064" y="3976326"/>
            <a:ext cx="3638881" cy="60959"/>
            <a:chOff x="1426708" y="2667000"/>
            <a:chExt cx="3600001" cy="45719"/>
          </a:xfrm>
        </p:grpSpPr>
        <p:sp>
          <p:nvSpPr>
            <p:cNvPr id="343" name="Google Shape;343;p141"/>
            <p:cNvSpPr/>
            <p:nvPr/>
          </p:nvSpPr>
          <p:spPr>
            <a:xfrm>
              <a:off x="1426709" y="2667000"/>
              <a:ext cx="3600000" cy="45719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141"/>
            <p:cNvSpPr/>
            <p:nvPr/>
          </p:nvSpPr>
          <p:spPr>
            <a:xfrm>
              <a:off x="1426708" y="2667000"/>
              <a:ext cx="824123" cy="45719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99"/>
                <a:buFont typeface="Malgun Gothic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5" name="Google Shape;345;p141"/>
          <p:cNvSpPr/>
          <p:nvPr/>
        </p:nvSpPr>
        <p:spPr>
          <a:xfrm>
            <a:off x="5" y="1636592"/>
            <a:ext cx="7906359" cy="457671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2"/>
              <a:buFont typeface="Malgun Gothic"/>
              <a:buNone/>
            </a:pPr>
            <a:endParaRPr sz="3732" b="0" i="0" u="none" strike="noStrike" cap="none">
              <a:solidFill>
                <a:srgbClr val="89CB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41"/>
          <p:cNvSpPr txBox="1">
            <a:spLocks noGrp="1"/>
          </p:cNvSpPr>
          <p:nvPr>
            <p:ph type="sldNum" idx="12"/>
          </p:nvPr>
        </p:nvSpPr>
        <p:spPr>
          <a:xfrm>
            <a:off x="11141254" y="6369637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141"/>
          <p:cNvSpPr txBox="1">
            <a:spLocks noGrp="1"/>
          </p:cNvSpPr>
          <p:nvPr>
            <p:ph type="body" idx="1"/>
          </p:nvPr>
        </p:nvSpPr>
        <p:spPr>
          <a:xfrm>
            <a:off x="611277" y="1042147"/>
            <a:ext cx="109711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8" name="Google Shape;348;p141"/>
          <p:cNvSpPr txBox="1">
            <a:spLocks noGrp="1"/>
          </p:cNvSpPr>
          <p:nvPr>
            <p:ph type="body" idx="2"/>
          </p:nvPr>
        </p:nvSpPr>
        <p:spPr>
          <a:xfrm>
            <a:off x="8112225" y="1738594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49" name="Google Shape;349;p141"/>
          <p:cNvSpPr txBox="1">
            <a:spLocks noGrp="1"/>
          </p:cNvSpPr>
          <p:nvPr>
            <p:ph type="body" idx="3"/>
          </p:nvPr>
        </p:nvSpPr>
        <p:spPr>
          <a:xfrm>
            <a:off x="8112225" y="4078321"/>
            <a:ext cx="3470176" cy="21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배경 및 로고">
  <p:cSld name="배경 및 로고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43" descr="C:\Users\HP\Desktop\etever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756" y="6453088"/>
            <a:ext cx="1362238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 글로벌">
  <p:cSld name="표지 글로벌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2545" y="776027"/>
            <a:ext cx="8211255" cy="453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44" descr="C:\Users\HP\Desktop\etevers_logo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756" y="6453088"/>
            <a:ext cx="1362238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44"/>
          <p:cNvSpPr txBox="1"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44"/>
          <p:cNvSpPr txBox="1">
            <a:spLocks noGrp="1"/>
          </p:cNvSpPr>
          <p:nvPr>
            <p:ph type="body" idx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 공백">
  <p:cSld name="표지 공백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45" descr="C:\Users\HP\Desktop\etever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756" y="6453088"/>
            <a:ext cx="1362238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45"/>
          <p:cNvSpPr txBox="1">
            <a:spLocks noGrp="1"/>
          </p:cNvSpPr>
          <p:nvPr>
            <p:ph type="title"/>
          </p:nvPr>
        </p:nvSpPr>
        <p:spPr>
          <a:xfrm>
            <a:off x="838200" y="3044279"/>
            <a:ext cx="64235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145"/>
          <p:cNvSpPr txBox="1">
            <a:spLocks noGrp="1"/>
          </p:cNvSpPr>
          <p:nvPr>
            <p:ph type="body" idx="1"/>
          </p:nvPr>
        </p:nvSpPr>
        <p:spPr>
          <a:xfrm>
            <a:off x="9625443" y="5379478"/>
            <a:ext cx="17283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 1">
  <p:cSld name="목차 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46" descr="C:\Users\HP\Desktop\etever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756" y="6453088"/>
            <a:ext cx="1362238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46"/>
          <p:cNvSpPr txBox="1"/>
          <p:nvPr/>
        </p:nvSpPr>
        <p:spPr>
          <a:xfrm>
            <a:off x="3530925" y="1341438"/>
            <a:ext cx="2565075" cy="71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pic>
        <p:nvPicPr>
          <p:cNvPr id="365" name="Google Shape;365;p146" descr="global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06" y="2214804"/>
            <a:ext cx="5760994" cy="31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6"/>
          <p:cNvSpPr txBox="1">
            <a:spLocks noGrp="1"/>
          </p:cNvSpPr>
          <p:nvPr>
            <p:ph type="body" idx="1"/>
          </p:nvPr>
        </p:nvSpPr>
        <p:spPr>
          <a:xfrm>
            <a:off x="6517318" y="1341438"/>
            <a:ext cx="5339676" cy="40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AutoNum type="romanUcPeriod"/>
              <a:defRPr sz="2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romanUcPeriod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romanUcPeriod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romanU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romanU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 커스텀">
  <p:cSld name="목차 커스텀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147" descr="C:\Users\HP\Desktop\etevers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756" y="6453088"/>
            <a:ext cx="1362238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7" descr="global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804" y="3284984"/>
            <a:ext cx="3823925" cy="211261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47"/>
          <p:cNvSpPr txBox="1"/>
          <p:nvPr/>
        </p:nvSpPr>
        <p:spPr>
          <a:xfrm>
            <a:off x="2886767" y="1341438"/>
            <a:ext cx="2565075" cy="71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4201">
          <p15:clr>
            <a:srgbClr val="FBAE40"/>
          </p15:clr>
        </p15:guide>
        <p15:guide id="4" pos="211">
          <p15:clr>
            <a:srgbClr val="FBAE40"/>
          </p15:clr>
        </p15:guide>
        <p15:guide id="5" pos="74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107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>
  <p:cSld name="제목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150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6" name="Google Shape;386;p150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7" name="Google Shape;387;p150"/>
          <p:cNvSpPr txBox="1">
            <a:spLocks noGrp="1"/>
          </p:cNvSpPr>
          <p:nvPr>
            <p:ph type="body" idx="1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상">
  <p:cSld name="1/2단 상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151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151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1" name="Google Shape;391;p151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151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3" name="Google Shape;393;p151"/>
          <p:cNvSpPr txBox="1">
            <a:spLocks noGrp="1"/>
          </p:cNvSpPr>
          <p:nvPr>
            <p:ph type="body" idx="2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2단 상하">
  <p:cSld name="2/2단 상하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152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152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52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152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9" name="Google Shape;399;p152"/>
          <p:cNvSpPr txBox="1">
            <a:spLocks noGrp="1"/>
          </p:cNvSpPr>
          <p:nvPr>
            <p:ph type="body" idx="2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0" name="Google Shape;400;p152"/>
          <p:cNvSpPr/>
          <p:nvPr/>
        </p:nvSpPr>
        <p:spPr>
          <a:xfrm>
            <a:off x="840148" y="3647586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152"/>
          <p:cNvSpPr txBox="1">
            <a:spLocks noGrp="1"/>
          </p:cNvSpPr>
          <p:nvPr>
            <p:ph type="body" idx="3"/>
          </p:nvPr>
        </p:nvSpPr>
        <p:spPr>
          <a:xfrm>
            <a:off x="863066" y="3562868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왼쪽">
  <p:cSld name="1/2단 왼쪽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153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53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5" name="Google Shape;405;p153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53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07" name="Google Shape;407;p153"/>
          <p:cNvGrpSpPr/>
          <p:nvPr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08" name="Google Shape;408;p1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153"/>
          <p:cNvSpPr txBox="1">
            <a:spLocks noGrp="1"/>
          </p:cNvSpPr>
          <p:nvPr>
            <p:ph type="body" idx="2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11" name="Google Shape;411;p153"/>
          <p:cNvSpPr txBox="1">
            <a:spLocks noGrp="1"/>
          </p:cNvSpPr>
          <p:nvPr>
            <p:ph type="body" idx="3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왼쪽 설명 바">
  <p:cSld name="1/2단 왼쪽 설명 바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154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154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5" name="Google Shape;415;p154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154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17" name="Google Shape;417;p154"/>
          <p:cNvGrpSpPr/>
          <p:nvPr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18" name="Google Shape;418;p15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154"/>
          <p:cNvSpPr txBox="1">
            <a:spLocks noGrp="1"/>
          </p:cNvSpPr>
          <p:nvPr>
            <p:ph type="body" idx="2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1" name="Google Shape;421;p154"/>
          <p:cNvSpPr txBox="1">
            <a:spLocks noGrp="1"/>
          </p:cNvSpPr>
          <p:nvPr>
            <p:ph type="body" idx="3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왼쪽 설명 바 텍스트">
  <p:cSld name="1/2단 왼쪽 설명 바 텍스트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155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155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5" name="Google Shape;425;p155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155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27" name="Google Shape;427;p155"/>
          <p:cNvGrpSpPr/>
          <p:nvPr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28" name="Google Shape;428;p1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155"/>
          <p:cNvSpPr txBox="1">
            <a:spLocks noGrp="1"/>
          </p:cNvSpPr>
          <p:nvPr>
            <p:ph type="body" idx="2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1" name="Google Shape;431;p155"/>
          <p:cNvSpPr txBox="1">
            <a:spLocks noGrp="1"/>
          </p:cNvSpPr>
          <p:nvPr>
            <p:ph type="body" idx="3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2" name="Google Shape;432;p155"/>
          <p:cNvSpPr txBox="1">
            <a:spLocks noGrp="1"/>
          </p:cNvSpPr>
          <p:nvPr>
            <p:ph type="body" idx="4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왼쪽 텍스트">
  <p:cSld name="1/2단 왼쪽 텍스트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156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156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6" name="Google Shape;436;p156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156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38" name="Google Shape;438;p156"/>
          <p:cNvSpPr txBox="1">
            <a:spLocks noGrp="1"/>
          </p:cNvSpPr>
          <p:nvPr>
            <p:ph type="body" idx="2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39" name="Google Shape;439;p156"/>
          <p:cNvGrpSpPr/>
          <p:nvPr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40" name="Google Shape;440;p1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56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3" name="Google Shape;443;p156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2단">
  <p:cSld name="2/2단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157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157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7" name="Google Shape;447;p157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157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49" name="Google Shape;449;p157"/>
          <p:cNvGrpSpPr/>
          <p:nvPr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450" name="Google Shape;450;p1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157"/>
          <p:cNvSpPr txBox="1">
            <a:spLocks noGrp="1"/>
          </p:cNvSpPr>
          <p:nvPr>
            <p:ph type="body" idx="2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53" name="Google Shape;453;p157"/>
          <p:cNvGrpSpPr/>
          <p:nvPr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54" name="Google Shape;454;p1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6" name="Google Shape;456;p157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7" name="Google Shape;457;p157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2단 텍스트">
  <p:cSld name="2/2단 텍스트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158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158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1" name="Google Shape;461;p158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158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3" name="Google Shape;463;p158"/>
          <p:cNvSpPr txBox="1">
            <a:spLocks noGrp="1"/>
          </p:cNvSpPr>
          <p:nvPr>
            <p:ph type="body" idx="2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64" name="Google Shape;464;p158"/>
          <p:cNvGrpSpPr/>
          <p:nvPr/>
        </p:nvGrpSpPr>
        <p:grpSpPr>
          <a:xfrm>
            <a:off x="838200" y="1719322"/>
            <a:ext cx="4735796" cy="270280"/>
            <a:chOff x="6607014" y="1764279"/>
            <a:chExt cx="4735796" cy="270280"/>
          </a:xfrm>
        </p:grpSpPr>
        <p:pic>
          <p:nvPicPr>
            <p:cNvPr id="465" name="Google Shape;465;p1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158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8" name="Google Shape;468;p158"/>
          <p:cNvSpPr txBox="1">
            <a:spLocks noGrp="1"/>
          </p:cNvSpPr>
          <p:nvPr>
            <p:ph type="body" idx="4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69" name="Google Shape;469;p158"/>
          <p:cNvGrpSpPr/>
          <p:nvPr/>
        </p:nvGrpSpPr>
        <p:grpSpPr>
          <a:xfrm>
            <a:off x="6620548" y="1719322"/>
            <a:ext cx="4735796" cy="270280"/>
            <a:chOff x="6607014" y="1764279"/>
            <a:chExt cx="4735796" cy="270280"/>
          </a:xfrm>
        </p:grpSpPr>
        <p:pic>
          <p:nvPicPr>
            <p:cNvPr id="470" name="Google Shape;470;p1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1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3701034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p158"/>
          <p:cNvSpPr txBox="1">
            <a:spLocks noGrp="1"/>
          </p:cNvSpPr>
          <p:nvPr>
            <p:ph type="body" idx="5"/>
          </p:nvPr>
        </p:nvSpPr>
        <p:spPr>
          <a:xfrm>
            <a:off x="678572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3" name="Google Shape;473;p158"/>
          <p:cNvSpPr txBox="1">
            <a:spLocks noGrp="1"/>
          </p:cNvSpPr>
          <p:nvPr>
            <p:ph type="body" idx="6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">
  <p:cSld name="1_제목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1"/>
          <p:cNvSpPr/>
          <p:nvPr/>
        </p:nvSpPr>
        <p:spPr>
          <a:xfrm>
            <a:off x="5524454" y="1290394"/>
            <a:ext cx="132075" cy="106666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11"/>
          <p:cNvSpPr/>
          <p:nvPr/>
        </p:nvSpPr>
        <p:spPr>
          <a:xfrm>
            <a:off x="10911030" y="1290394"/>
            <a:ext cx="132075" cy="106666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11"/>
          <p:cNvGrpSpPr/>
          <p:nvPr/>
        </p:nvGrpSpPr>
        <p:grpSpPr>
          <a:xfrm flipH="1">
            <a:off x="-12704" y="1397061"/>
            <a:ext cx="11432867" cy="3926314"/>
            <a:chOff x="526770" y="2931686"/>
            <a:chExt cx="11432867" cy="3926314"/>
          </a:xfrm>
        </p:grpSpPr>
        <p:cxnSp>
          <p:nvCxnSpPr>
            <p:cNvPr id="34" name="Google Shape;34;p111"/>
            <p:cNvCxnSpPr>
              <a:stCxn id="35" idx="0"/>
            </p:cNvCxnSpPr>
            <p:nvPr/>
          </p:nvCxnSpPr>
          <p:spPr>
            <a:xfrm>
              <a:off x="814636" y="2931686"/>
              <a:ext cx="111450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111"/>
            <p:cNvCxnSpPr/>
            <p:nvPr/>
          </p:nvCxnSpPr>
          <p:spPr>
            <a:xfrm rot="10800000">
              <a:off x="526950" y="3219552"/>
              <a:ext cx="0" cy="3638448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" name="Google Shape;35;p111"/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algun Gothic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11"/>
          <p:cNvSpPr/>
          <p:nvPr/>
        </p:nvSpPr>
        <p:spPr>
          <a:xfrm>
            <a:off x="522288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1"/>
          <p:cNvSpPr/>
          <p:nvPr/>
        </p:nvSpPr>
        <p:spPr>
          <a:xfrm>
            <a:off x="526683" y="1231004"/>
            <a:ext cx="5065261" cy="312420"/>
          </a:xfrm>
          <a:prstGeom prst="roundRect">
            <a:avLst>
              <a:gd name="adj" fmla="val 16667"/>
            </a:avLst>
          </a:prstGeom>
          <a:solidFill>
            <a:srgbClr val="000A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1"/>
          <p:cNvSpPr/>
          <p:nvPr/>
        </p:nvSpPr>
        <p:spPr>
          <a:xfrm>
            <a:off x="5905139" y="1242632"/>
            <a:ext cx="5065260" cy="5070856"/>
          </a:xfrm>
          <a:prstGeom prst="roundRect">
            <a:avLst>
              <a:gd name="adj" fmla="val 1052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11"/>
          <p:cNvSpPr/>
          <p:nvPr/>
        </p:nvSpPr>
        <p:spPr>
          <a:xfrm>
            <a:off x="5909534" y="1231004"/>
            <a:ext cx="5065261" cy="312420"/>
          </a:xfrm>
          <a:prstGeom prst="roundRect">
            <a:avLst>
              <a:gd name="adj" fmla="val 16667"/>
            </a:avLst>
          </a:prstGeom>
          <a:solidFill>
            <a:srgbClr val="0013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11"/>
          <p:cNvPicPr preferRelativeResize="0"/>
          <p:nvPr/>
        </p:nvPicPr>
        <p:blipFill rotWithShape="1">
          <a:blip r:embed="rId2">
            <a:alphaModFix/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0617" y="4625977"/>
            <a:ext cx="469039" cy="511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111"/>
          <p:cNvGrpSpPr/>
          <p:nvPr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44" name="Google Shape;44;p111"/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45;p111"/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6;p111"/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" name="Google Shape;47;p111"/>
          <p:cNvSpPr txBox="1">
            <a:spLocks noGrp="1"/>
          </p:cNvSpPr>
          <p:nvPr>
            <p:ph type="body" idx="1"/>
          </p:nvPr>
        </p:nvSpPr>
        <p:spPr>
          <a:xfrm>
            <a:off x="2966947" y="123100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" name="Google Shape;48;p111"/>
          <p:cNvSpPr txBox="1">
            <a:spLocks noGrp="1"/>
          </p:cNvSpPr>
          <p:nvPr>
            <p:ph type="body" idx="2"/>
          </p:nvPr>
        </p:nvSpPr>
        <p:spPr>
          <a:xfrm>
            <a:off x="8349798" y="123100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" name="Google Shape;49;p111"/>
          <p:cNvSpPr txBox="1"/>
          <p:nvPr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" name="Google Shape;50;p11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11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단 설명 바 텍스트">
  <p:cSld name="1/2단 설명 바 텍스트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159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159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7" name="Google Shape;477;p159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159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9" name="Google Shape;479;p159"/>
          <p:cNvSpPr txBox="1">
            <a:spLocks noGrp="1"/>
          </p:cNvSpPr>
          <p:nvPr>
            <p:ph type="body" idx="2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80" name="Google Shape;480;p159"/>
          <p:cNvGrpSpPr/>
          <p:nvPr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81" name="Google Shape;481;p1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1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159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84" name="Google Shape;484;p159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2단 설명 바 텍스트">
  <p:cSld name="2/2단 설명 바 텍스트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160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160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8" name="Google Shape;488;p160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160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0" name="Google Shape;490;p160"/>
          <p:cNvSpPr txBox="1">
            <a:spLocks noGrp="1"/>
          </p:cNvSpPr>
          <p:nvPr>
            <p:ph type="body" idx="2"/>
          </p:nvPr>
        </p:nvSpPr>
        <p:spPr>
          <a:xfrm>
            <a:off x="838800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491" name="Google Shape;491;p160"/>
          <p:cNvGrpSpPr/>
          <p:nvPr/>
        </p:nvGrpSpPr>
        <p:grpSpPr>
          <a:xfrm>
            <a:off x="838200" y="1719322"/>
            <a:ext cx="10515600" cy="270280"/>
            <a:chOff x="6607014" y="1764279"/>
            <a:chExt cx="10515600" cy="270280"/>
          </a:xfrm>
        </p:grpSpPr>
        <p:pic>
          <p:nvPicPr>
            <p:cNvPr id="492" name="Google Shape;492;p1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9480838" cy="2693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160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34868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5" name="Google Shape;495;p160"/>
          <p:cNvSpPr txBox="1">
            <a:spLocks noGrp="1"/>
          </p:cNvSpPr>
          <p:nvPr>
            <p:ph type="body" idx="4"/>
          </p:nvPr>
        </p:nvSpPr>
        <p:spPr>
          <a:xfrm>
            <a:off x="6620548" y="2093935"/>
            <a:ext cx="4735796" cy="566309"/>
          </a:xfrm>
          <a:prstGeom prst="rect">
            <a:avLst/>
          </a:prstGeom>
          <a:solidFill>
            <a:srgbClr val="E9EDF4"/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96" name="Google Shape;496;p160"/>
          <p:cNvSpPr txBox="1">
            <a:spLocks noGrp="1"/>
          </p:cNvSpPr>
          <p:nvPr>
            <p:ph type="body" idx="5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/3단 텍스트">
  <p:cSld name="3/3단 텍스트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161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161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0" name="Google Shape;500;p161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161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2" name="Google Shape;502;p161"/>
          <p:cNvSpPr txBox="1">
            <a:spLocks noGrp="1"/>
          </p:cNvSpPr>
          <p:nvPr>
            <p:ph type="body" idx="2"/>
          </p:nvPr>
        </p:nvSpPr>
        <p:spPr>
          <a:xfrm>
            <a:off x="838801" y="2093935"/>
            <a:ext cx="3193199" cy="566309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03" name="Google Shape;503;p161"/>
          <p:cNvGrpSpPr/>
          <p:nvPr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504" name="Google Shape;504;p16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161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07" name="Google Shape;507;p161"/>
          <p:cNvSpPr txBox="1">
            <a:spLocks noGrp="1"/>
          </p:cNvSpPr>
          <p:nvPr>
            <p:ph type="body" idx="4"/>
          </p:nvPr>
        </p:nvSpPr>
        <p:spPr>
          <a:xfrm>
            <a:off x="4498137" y="2093935"/>
            <a:ext cx="3193199" cy="566309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08" name="Google Shape;508;p161"/>
          <p:cNvGrpSpPr/>
          <p:nvPr/>
        </p:nvGrpSpPr>
        <p:grpSpPr>
          <a:xfrm>
            <a:off x="4498136" y="1719322"/>
            <a:ext cx="3194762" cy="270280"/>
            <a:chOff x="6607014" y="1764279"/>
            <a:chExt cx="3194762" cy="270280"/>
          </a:xfrm>
        </p:grpSpPr>
        <p:pic>
          <p:nvPicPr>
            <p:cNvPr id="509" name="Google Shape;509;p16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1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p161"/>
          <p:cNvSpPr txBox="1">
            <a:spLocks noGrp="1"/>
          </p:cNvSpPr>
          <p:nvPr>
            <p:ph type="body" idx="5"/>
          </p:nvPr>
        </p:nvSpPr>
        <p:spPr>
          <a:xfrm>
            <a:off x="4663312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2" name="Google Shape;512;p161"/>
          <p:cNvSpPr txBox="1">
            <a:spLocks noGrp="1"/>
          </p:cNvSpPr>
          <p:nvPr>
            <p:ph type="body" idx="6"/>
          </p:nvPr>
        </p:nvSpPr>
        <p:spPr>
          <a:xfrm>
            <a:off x="8160000" y="2093935"/>
            <a:ext cx="3193199" cy="307777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13" name="Google Shape;513;p161"/>
          <p:cNvGrpSpPr/>
          <p:nvPr/>
        </p:nvGrpSpPr>
        <p:grpSpPr>
          <a:xfrm>
            <a:off x="8159999" y="1719322"/>
            <a:ext cx="3194762" cy="270280"/>
            <a:chOff x="6607014" y="1764279"/>
            <a:chExt cx="3194762" cy="270280"/>
          </a:xfrm>
        </p:grpSpPr>
        <p:pic>
          <p:nvPicPr>
            <p:cNvPr id="514" name="Google Shape;514;p16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9"/>
              <a:ext cx="2160000" cy="269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161"/>
          <p:cNvSpPr txBox="1">
            <a:spLocks noGrp="1"/>
          </p:cNvSpPr>
          <p:nvPr>
            <p:ph type="body" idx="7"/>
          </p:nvPr>
        </p:nvSpPr>
        <p:spPr>
          <a:xfrm>
            <a:off x="8325175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7" name="Google Shape;517;p161"/>
          <p:cNvSpPr txBox="1">
            <a:spLocks noGrp="1"/>
          </p:cNvSpPr>
          <p:nvPr>
            <p:ph type="body" idx="8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단 텍스트 왼쪽">
  <p:cSld name="1/3단 텍스트 왼쪽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p162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162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2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162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3" name="Google Shape;523;p162"/>
          <p:cNvSpPr txBox="1">
            <a:spLocks noGrp="1"/>
          </p:cNvSpPr>
          <p:nvPr>
            <p:ph type="body" idx="2"/>
          </p:nvPr>
        </p:nvSpPr>
        <p:spPr>
          <a:xfrm>
            <a:off x="838801" y="2093935"/>
            <a:ext cx="3193199" cy="3767398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24" name="Google Shape;524;p162"/>
          <p:cNvGrpSpPr/>
          <p:nvPr/>
        </p:nvGrpSpPr>
        <p:grpSpPr>
          <a:xfrm>
            <a:off x="838200" y="1719321"/>
            <a:ext cx="3194762" cy="270281"/>
            <a:chOff x="6607014" y="1764278"/>
            <a:chExt cx="3194762" cy="270281"/>
          </a:xfrm>
        </p:grpSpPr>
        <p:pic>
          <p:nvPicPr>
            <p:cNvPr id="525" name="Google Shape;525;p1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162"/>
          <p:cNvSpPr txBox="1">
            <a:spLocks noGrp="1"/>
          </p:cNvSpPr>
          <p:nvPr>
            <p:ph type="body" idx="3"/>
          </p:nvPr>
        </p:nvSpPr>
        <p:spPr>
          <a:xfrm>
            <a:off x="1027404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8" name="Google Shape;528;p162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단 텍스트 오른쪽">
  <p:cSld name="1/3단 텍스트 오른쪽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163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1" name="Google Shape;531;p163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2" name="Google Shape;532;p163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63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4" name="Google Shape;534;p163"/>
          <p:cNvSpPr txBox="1">
            <a:spLocks noGrp="1"/>
          </p:cNvSpPr>
          <p:nvPr>
            <p:ph type="body" idx="2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35" name="Google Shape;535;p163"/>
          <p:cNvGrpSpPr/>
          <p:nvPr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536" name="Google Shape;536;p16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163"/>
          <p:cNvSpPr txBox="1">
            <a:spLocks noGrp="1"/>
          </p:cNvSpPr>
          <p:nvPr>
            <p:ph type="body" idx="3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9" name="Google Shape;539;p163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단 텍스트 오른쪽 블럭">
  <p:cSld name="1/3단 텍스트 오른쪽 블럭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164"/>
          <p:cNvCxnSpPr/>
          <p:nvPr/>
        </p:nvCxnSpPr>
        <p:spPr>
          <a:xfrm rot="10800000">
            <a:off x="162466" y="996666"/>
            <a:ext cx="748958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164"/>
          <p:cNvSpPr txBox="1">
            <a:spLocks noGrp="1"/>
          </p:cNvSpPr>
          <p:nvPr>
            <p:ph type="title"/>
          </p:nvPr>
        </p:nvSpPr>
        <p:spPr>
          <a:xfrm>
            <a:off x="1060135" y="627334"/>
            <a:ext cx="3394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3" name="Google Shape;543;p164"/>
          <p:cNvSpPr/>
          <p:nvPr/>
        </p:nvSpPr>
        <p:spPr>
          <a:xfrm>
            <a:off x="840148" y="1349123"/>
            <a:ext cx="45836" cy="199896"/>
          </a:xfrm>
          <a:prstGeom prst="rect">
            <a:avLst/>
          </a:prstGeom>
          <a:solidFill>
            <a:srgbClr val="3660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164"/>
          <p:cNvSpPr txBox="1">
            <a:spLocks noGrp="1"/>
          </p:cNvSpPr>
          <p:nvPr>
            <p:ph type="body" idx="1"/>
          </p:nvPr>
        </p:nvSpPr>
        <p:spPr>
          <a:xfrm>
            <a:off x="863066" y="1264405"/>
            <a:ext cx="44358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5" name="Google Shape;545;p164"/>
          <p:cNvSpPr txBox="1">
            <a:spLocks noGrp="1"/>
          </p:cNvSpPr>
          <p:nvPr>
            <p:ph type="body" idx="2"/>
          </p:nvPr>
        </p:nvSpPr>
        <p:spPr>
          <a:xfrm>
            <a:off x="8160000" y="2093935"/>
            <a:ext cx="3193199" cy="3767398"/>
          </a:xfrm>
          <a:prstGeom prst="rect">
            <a:avLst/>
          </a:prstGeom>
          <a:solidFill>
            <a:srgbClr val="E9EDF4">
              <a:alpha val="49803"/>
            </a:srgbClr>
          </a:solidFill>
          <a:ln w="952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546" name="Google Shape;546;p164"/>
          <p:cNvGrpSpPr/>
          <p:nvPr/>
        </p:nvGrpSpPr>
        <p:grpSpPr>
          <a:xfrm>
            <a:off x="8159399" y="1719321"/>
            <a:ext cx="3194762" cy="270281"/>
            <a:chOff x="6607014" y="1764278"/>
            <a:chExt cx="3194762" cy="270281"/>
          </a:xfrm>
        </p:grpSpPr>
        <p:pic>
          <p:nvPicPr>
            <p:cNvPr id="547" name="Google Shape;547;p1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07014" y="1765195"/>
              <a:ext cx="2252410" cy="269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41776" y="1764278"/>
              <a:ext cx="2160000" cy="269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9" name="Google Shape;549;p164"/>
          <p:cNvSpPr txBox="1">
            <a:spLocks noGrp="1"/>
          </p:cNvSpPr>
          <p:nvPr>
            <p:ph type="body" idx="3"/>
          </p:nvPr>
        </p:nvSpPr>
        <p:spPr>
          <a:xfrm>
            <a:off x="8348603" y="1700574"/>
            <a:ext cx="4716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0" name="Google Shape;550;p164"/>
          <p:cNvSpPr/>
          <p:nvPr/>
        </p:nvSpPr>
        <p:spPr>
          <a:xfrm>
            <a:off x="162466" y="1718454"/>
            <a:ext cx="7605345" cy="414287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164"/>
          <p:cNvSpPr txBox="1">
            <a:spLocks noGrp="1"/>
          </p:cNvSpPr>
          <p:nvPr>
            <p:ph type="body" idx="4"/>
          </p:nvPr>
        </p:nvSpPr>
        <p:spPr>
          <a:xfrm>
            <a:off x="718488" y="404664"/>
            <a:ext cx="3369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88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4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">
  <p:cSld name="2_제목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2"/>
          <p:cNvSpPr txBox="1">
            <a:spLocks noGrp="1"/>
          </p:cNvSpPr>
          <p:nvPr>
            <p:ph type="body" idx="1"/>
          </p:nvPr>
        </p:nvSpPr>
        <p:spPr>
          <a:xfrm>
            <a:off x="615063" y="1130096"/>
            <a:ext cx="49039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12"/>
          <p:cNvSpPr txBox="1">
            <a:spLocks noGrp="1"/>
          </p:cNvSpPr>
          <p:nvPr>
            <p:ph type="body" idx="2"/>
          </p:nvPr>
        </p:nvSpPr>
        <p:spPr>
          <a:xfrm>
            <a:off x="6763055" y="1130096"/>
            <a:ext cx="490390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12"/>
          <p:cNvSpPr txBox="1"/>
          <p:nvPr/>
        </p:nvSpPr>
        <p:spPr>
          <a:xfrm>
            <a:off x="11212286" y="-859971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" name="Google Shape;56;p112"/>
          <p:cNvCxnSpPr/>
          <p:nvPr/>
        </p:nvCxnSpPr>
        <p:spPr>
          <a:xfrm>
            <a:off x="615063" y="1536693"/>
            <a:ext cx="342900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7" name="Google Shape;57;p112"/>
          <p:cNvCxnSpPr/>
          <p:nvPr/>
        </p:nvCxnSpPr>
        <p:spPr>
          <a:xfrm>
            <a:off x="6763055" y="1530206"/>
            <a:ext cx="3429000" cy="0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8" name="Google Shape;58;p112"/>
          <p:cNvSpPr txBox="1">
            <a:spLocks noGrp="1"/>
          </p:cNvSpPr>
          <p:nvPr>
            <p:ph type="body" idx="3"/>
          </p:nvPr>
        </p:nvSpPr>
        <p:spPr>
          <a:xfrm>
            <a:off x="6763055" y="1832792"/>
            <a:ext cx="4813884" cy="44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112"/>
          <p:cNvSpPr txBox="1">
            <a:spLocks noGrp="1"/>
          </p:cNvSpPr>
          <p:nvPr>
            <p:ph type="body" idx="4"/>
          </p:nvPr>
        </p:nvSpPr>
        <p:spPr>
          <a:xfrm>
            <a:off x="615063" y="1832792"/>
            <a:ext cx="4813884" cy="44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11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12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&amp; 설명">
  <p:cSld name="제목 &amp; 설명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13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113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제목 &amp; 설명">
  <p:cSld name="11_제목 &amp; 설명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4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87716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4"/>
          <p:cNvSpPr txBox="1">
            <a:spLocks noGrp="1"/>
          </p:cNvSpPr>
          <p:nvPr>
            <p:ph type="body" idx="1"/>
          </p:nvPr>
        </p:nvSpPr>
        <p:spPr>
          <a:xfrm>
            <a:off x="717434" y="1138931"/>
            <a:ext cx="1566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114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4"/>
          <p:cNvSpPr txBox="1">
            <a:spLocks noGrp="1"/>
          </p:cNvSpPr>
          <p:nvPr>
            <p:ph type="body" idx="2"/>
          </p:nvPr>
        </p:nvSpPr>
        <p:spPr>
          <a:xfrm>
            <a:off x="10703633" y="1138931"/>
            <a:ext cx="878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r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&amp; 설명">
  <p:cSld name="1_제목 &amp; 설명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774" y="1194084"/>
            <a:ext cx="224586" cy="2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5"/>
          <p:cNvSpPr/>
          <p:nvPr/>
        </p:nvSpPr>
        <p:spPr>
          <a:xfrm>
            <a:off x="5524454" y="1795835"/>
            <a:ext cx="132075" cy="106666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5"/>
          <p:cNvSpPr/>
          <p:nvPr/>
        </p:nvSpPr>
        <p:spPr>
          <a:xfrm>
            <a:off x="10911030" y="1795835"/>
            <a:ext cx="132075" cy="106666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115"/>
          <p:cNvGrpSpPr/>
          <p:nvPr/>
        </p:nvGrpSpPr>
        <p:grpSpPr>
          <a:xfrm flipH="1">
            <a:off x="-12704" y="1902502"/>
            <a:ext cx="11432867" cy="3926314"/>
            <a:chOff x="526770" y="2931686"/>
            <a:chExt cx="11432867" cy="3926314"/>
          </a:xfrm>
        </p:grpSpPr>
        <p:cxnSp>
          <p:nvCxnSpPr>
            <p:cNvPr id="78" name="Google Shape;78;p115"/>
            <p:cNvCxnSpPr>
              <a:stCxn id="79" idx="0"/>
            </p:cNvCxnSpPr>
            <p:nvPr/>
          </p:nvCxnSpPr>
          <p:spPr>
            <a:xfrm>
              <a:off x="814636" y="2931686"/>
              <a:ext cx="111450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115"/>
            <p:cNvCxnSpPr/>
            <p:nvPr/>
          </p:nvCxnSpPr>
          <p:spPr>
            <a:xfrm rot="10800000">
              <a:off x="526950" y="3219552"/>
              <a:ext cx="0" cy="3638448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" name="Google Shape;79;p115"/>
            <p:cNvSpPr/>
            <p:nvPr/>
          </p:nvSpPr>
          <p:spPr>
            <a:xfrm flipH="1">
              <a:off x="526770" y="2931686"/>
              <a:ext cx="575733" cy="57573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algun Gothic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15"/>
          <p:cNvSpPr/>
          <p:nvPr/>
        </p:nvSpPr>
        <p:spPr>
          <a:xfrm>
            <a:off x="522288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5"/>
          <p:cNvSpPr/>
          <p:nvPr/>
        </p:nvSpPr>
        <p:spPr>
          <a:xfrm>
            <a:off x="526683" y="1736445"/>
            <a:ext cx="5065261" cy="312420"/>
          </a:xfrm>
          <a:prstGeom prst="roundRect">
            <a:avLst>
              <a:gd name="adj" fmla="val 16667"/>
            </a:avLst>
          </a:prstGeom>
          <a:solidFill>
            <a:srgbClr val="000A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5"/>
          <p:cNvSpPr/>
          <p:nvPr/>
        </p:nvSpPr>
        <p:spPr>
          <a:xfrm>
            <a:off x="5905139" y="1748074"/>
            <a:ext cx="5065260" cy="4565298"/>
          </a:xfrm>
          <a:prstGeom prst="roundRect">
            <a:avLst>
              <a:gd name="adj" fmla="val 1052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5"/>
          <p:cNvSpPr/>
          <p:nvPr/>
        </p:nvSpPr>
        <p:spPr>
          <a:xfrm>
            <a:off x="5909534" y="1736445"/>
            <a:ext cx="5065261" cy="312420"/>
          </a:xfrm>
          <a:prstGeom prst="roundRect">
            <a:avLst>
              <a:gd name="adj" fmla="val 16667"/>
            </a:avLst>
          </a:prstGeom>
          <a:solidFill>
            <a:srgbClr val="0013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15"/>
          <p:cNvPicPr preferRelativeResize="0"/>
          <p:nvPr/>
        </p:nvPicPr>
        <p:blipFill rotWithShape="1">
          <a:blip r:embed="rId3">
            <a:alphaModFix/>
          </a:blip>
          <a:srcRect l="-5241"/>
          <a:stretch/>
        </p:blipFill>
        <p:spPr>
          <a:xfrm flipH="1">
            <a:off x="9480376" y="4904502"/>
            <a:ext cx="2284073" cy="169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0617" y="4625977"/>
            <a:ext cx="469039" cy="511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15"/>
          <p:cNvGrpSpPr/>
          <p:nvPr/>
        </p:nvGrpSpPr>
        <p:grpSpPr>
          <a:xfrm>
            <a:off x="10343611" y="4870455"/>
            <a:ext cx="33593" cy="415667"/>
            <a:chOff x="10343611" y="4861555"/>
            <a:chExt cx="33593" cy="415667"/>
          </a:xfrm>
        </p:grpSpPr>
        <p:sp>
          <p:nvSpPr>
            <p:cNvPr id="88" name="Google Shape;88;p115"/>
            <p:cNvSpPr/>
            <p:nvPr/>
          </p:nvSpPr>
          <p:spPr>
            <a:xfrm>
              <a:off x="10343611" y="5243629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15"/>
            <p:cNvSpPr/>
            <p:nvPr/>
          </p:nvSpPr>
          <p:spPr>
            <a:xfrm>
              <a:off x="10343611" y="5052592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15"/>
            <p:cNvSpPr/>
            <p:nvPr/>
          </p:nvSpPr>
          <p:spPr>
            <a:xfrm>
              <a:off x="10343611" y="4861555"/>
              <a:ext cx="33593" cy="33593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" name="Google Shape;91;p11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1847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15"/>
          <p:cNvSpPr txBox="1">
            <a:spLocks noGrp="1"/>
          </p:cNvSpPr>
          <p:nvPr>
            <p:ph type="body" idx="1"/>
          </p:nvPr>
        </p:nvSpPr>
        <p:spPr>
          <a:xfrm>
            <a:off x="2966947" y="1743063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3" name="Google Shape;93;p115"/>
          <p:cNvSpPr txBox="1">
            <a:spLocks noGrp="1"/>
          </p:cNvSpPr>
          <p:nvPr>
            <p:ph type="body" idx="2"/>
          </p:nvPr>
        </p:nvSpPr>
        <p:spPr>
          <a:xfrm>
            <a:off x="8349798" y="1743063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D8D8D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4" name="Google Shape;94;p115"/>
          <p:cNvSpPr txBox="1">
            <a:spLocks noGrp="1"/>
          </p:cNvSpPr>
          <p:nvPr>
            <p:ph type="body" idx="3"/>
          </p:nvPr>
        </p:nvSpPr>
        <p:spPr>
          <a:xfrm>
            <a:off x="717434" y="113893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5" name="Google Shape;95;p115"/>
          <p:cNvSpPr txBox="1"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0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344472" y="486366"/>
            <a:ext cx="730425" cy="115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6"/>
          <p:cNvSpPr txBox="1"/>
          <p:nvPr/>
        </p:nvSpPr>
        <p:spPr>
          <a:xfrm>
            <a:off x="630004" y="379925"/>
            <a:ext cx="179807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ETEVERS</a:t>
            </a:r>
            <a:endParaRPr sz="5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21;p106"/>
          <p:cNvGrpSpPr/>
          <p:nvPr/>
        </p:nvGrpSpPr>
        <p:grpSpPr>
          <a:xfrm>
            <a:off x="-1" y="361569"/>
            <a:ext cx="559175" cy="739483"/>
            <a:chOff x="-1" y="361569"/>
            <a:chExt cx="559175" cy="739483"/>
          </a:xfrm>
        </p:grpSpPr>
        <p:sp>
          <p:nvSpPr>
            <p:cNvPr id="22" name="Google Shape;22;p106"/>
            <p:cNvSpPr/>
            <p:nvPr/>
          </p:nvSpPr>
          <p:spPr>
            <a:xfrm rot="5400000">
              <a:off x="-19610" y="381178"/>
              <a:ext cx="561507" cy="522288"/>
            </a:xfrm>
            <a:prstGeom prst="round2Same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0013B8"/>
                </a:gs>
                <a:gs pos="100000">
                  <a:srgbClr val="000A6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3" name="Google Shape;23;p106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4940" y="596817"/>
              <a:ext cx="504234" cy="5042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24;p10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78490" y="499097"/>
            <a:ext cx="611640" cy="18122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71">
          <p15:clr>
            <a:srgbClr val="F26B43"/>
          </p15:clr>
        </p15:guide>
        <p15:guide id="2" orient="horz" pos="6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FC0"/>
            </a:gs>
            <a:gs pos="78000">
              <a:srgbClr val="114886"/>
            </a:gs>
            <a:gs pos="100000">
              <a:srgbClr val="114886"/>
            </a:gs>
          </a:gsLst>
          <a:lin ang="5400000" scaled="0"/>
        </a:gra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6FC0"/>
            </a:gs>
            <a:gs pos="78000">
              <a:srgbClr val="114886"/>
            </a:gs>
            <a:gs pos="100000">
              <a:srgbClr val="114886"/>
            </a:gs>
          </a:gsLst>
          <a:lin ang="5400000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48"/>
          <p:cNvGrpSpPr/>
          <p:nvPr/>
        </p:nvGrpSpPr>
        <p:grpSpPr>
          <a:xfrm>
            <a:off x="161674" y="163285"/>
            <a:ext cx="11868651" cy="6531430"/>
            <a:chOff x="162446" y="163285"/>
            <a:chExt cx="11867106" cy="6531430"/>
          </a:xfrm>
        </p:grpSpPr>
        <p:sp>
          <p:nvSpPr>
            <p:cNvPr id="373" name="Google Shape;373;p148"/>
            <p:cNvSpPr/>
            <p:nvPr/>
          </p:nvSpPr>
          <p:spPr>
            <a:xfrm>
              <a:off x="162449" y="163286"/>
              <a:ext cx="11867103" cy="65314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148"/>
            <p:cNvSpPr/>
            <p:nvPr/>
          </p:nvSpPr>
          <p:spPr>
            <a:xfrm flipH="1">
              <a:off x="162446" y="5428528"/>
              <a:ext cx="11867103" cy="1245888"/>
            </a:xfrm>
            <a:prstGeom prst="rtTriangle">
              <a:avLst/>
            </a:prstGeom>
            <a:solidFill>
              <a:srgbClr val="1F4E79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148"/>
            <p:cNvSpPr/>
            <p:nvPr/>
          </p:nvSpPr>
          <p:spPr>
            <a:xfrm flipH="1">
              <a:off x="6886936" y="4132162"/>
              <a:ext cx="5142611" cy="2542253"/>
            </a:xfrm>
            <a:prstGeom prst="rtTriangle">
              <a:avLst/>
            </a:prstGeom>
            <a:solidFill>
              <a:srgbClr val="1F4E79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76" name="Google Shape;376;p148"/>
            <p:cNvGrpSpPr/>
            <p:nvPr/>
          </p:nvGrpSpPr>
          <p:grpSpPr>
            <a:xfrm rot="10800000">
              <a:off x="162447" y="163285"/>
              <a:ext cx="11867103" cy="1727920"/>
              <a:chOff x="162447" y="2577829"/>
              <a:chExt cx="11867103" cy="1727920"/>
            </a:xfrm>
          </p:grpSpPr>
          <p:sp>
            <p:nvSpPr>
              <p:cNvPr id="377" name="Google Shape;377;p148"/>
              <p:cNvSpPr/>
              <p:nvPr/>
            </p:nvSpPr>
            <p:spPr>
              <a:xfrm flipH="1">
                <a:off x="162447" y="3326078"/>
                <a:ext cx="11867103" cy="979671"/>
              </a:xfrm>
              <a:prstGeom prst="rtTriangle">
                <a:avLst/>
              </a:prstGeom>
              <a:solidFill>
                <a:srgbClr val="1F4E79">
                  <a:alpha val="470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148"/>
              <p:cNvSpPr/>
              <p:nvPr/>
            </p:nvSpPr>
            <p:spPr>
              <a:xfrm flipH="1">
                <a:off x="6967958" y="2577829"/>
                <a:ext cx="5061591" cy="1727919"/>
              </a:xfrm>
              <a:prstGeom prst="rtTriangle">
                <a:avLst/>
              </a:prstGeom>
              <a:solidFill>
                <a:srgbClr val="1F4E79">
                  <a:alpha val="470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79" name="Google Shape;379;p148"/>
            <p:cNvSpPr/>
            <p:nvPr/>
          </p:nvSpPr>
          <p:spPr>
            <a:xfrm>
              <a:off x="162447" y="5995686"/>
              <a:ext cx="11867103" cy="678728"/>
            </a:xfrm>
            <a:prstGeom prst="rtTriangle">
              <a:avLst/>
            </a:prstGeom>
            <a:solidFill>
              <a:srgbClr val="1F4E79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0" name="Google Shape;380;p148"/>
          <p:cNvSpPr/>
          <p:nvPr/>
        </p:nvSpPr>
        <p:spPr>
          <a:xfrm>
            <a:off x="162469" y="5995686"/>
            <a:ext cx="11868648" cy="678728"/>
          </a:xfrm>
          <a:prstGeom prst="rtTriangle">
            <a:avLst/>
          </a:prstGeom>
          <a:solidFill>
            <a:srgbClr val="1F4E79">
              <a:alpha val="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148"/>
          <p:cNvSpPr/>
          <p:nvPr/>
        </p:nvSpPr>
        <p:spPr>
          <a:xfrm>
            <a:off x="5863762" y="6423140"/>
            <a:ext cx="4490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2" name="Google Shape;382;p14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494746" y="6453088"/>
            <a:ext cx="1362248" cy="216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images.ubuntu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44" descr="로고, 상징, 그래픽, 클립아트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70" y="1186874"/>
            <a:ext cx="621766" cy="6061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44"/>
          <p:cNvSpPr txBox="1"/>
          <p:nvPr/>
        </p:nvSpPr>
        <p:spPr>
          <a:xfrm>
            <a:off x="1199828" y="1228341"/>
            <a:ext cx="928903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Value Pack </a:t>
            </a:r>
            <a:r>
              <a:rPr lang="en-US" sz="2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설치를</a:t>
            </a: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위한</a:t>
            </a:r>
            <a:b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Aria Automation </a:t>
            </a:r>
            <a:r>
              <a:rPr lang="en-US" sz="2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</a:t>
            </a: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dirty="0"/>
          </a:p>
        </p:txBody>
      </p:sp>
      <p:sp>
        <p:nvSpPr>
          <p:cNvPr id="2" name="Google Shape;2284;p44">
            <a:extLst>
              <a:ext uri="{FF2B5EF4-FFF2-40B4-BE49-F238E27FC236}">
                <a16:creationId xmlns:a16="http://schemas.microsoft.com/office/drawing/2014/main" id="{1D0380F0-7A97-20A0-CD29-299E569CA86E}"/>
              </a:ext>
            </a:extLst>
          </p:cNvPr>
          <p:cNvSpPr txBox="1"/>
          <p:nvPr/>
        </p:nvSpPr>
        <p:spPr>
          <a:xfrm>
            <a:off x="8089232" y="5002247"/>
            <a:ext cx="3630859" cy="118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CXS</a:t>
            </a:r>
            <a:r>
              <a:rPr lang="en-US" sz="2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, Broadcom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inyong,lee</a:t>
            </a:r>
            <a:r>
              <a:rPr lang="en-US" sz="2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Aug 20, 2025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398A690-60F4-E67B-4C9C-88A7979E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2356" name="Google Shape;2356;p5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클라우드 영역 설정: AZ1</a:t>
            </a:r>
            <a:endParaRPr>
              <a:solidFill>
                <a:srgbClr val="090875"/>
              </a:solidFill>
            </a:endParaRPr>
          </a:p>
        </p:txBody>
      </p:sp>
      <p:sp>
        <p:nvSpPr>
          <p:cNvPr id="2358" name="Google Shape;2358;p52"/>
          <p:cNvSpPr/>
          <p:nvPr/>
        </p:nvSpPr>
        <p:spPr>
          <a:xfrm>
            <a:off x="3692526" y="2721740"/>
            <a:ext cx="263524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9" name="Google Shape;2359;p52"/>
          <p:cNvSpPr/>
          <p:nvPr/>
        </p:nvSpPr>
        <p:spPr>
          <a:xfrm>
            <a:off x="3730625" y="4869022"/>
            <a:ext cx="673100" cy="2095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0" name="Google Shape;2360;p52"/>
          <p:cNvSpPr/>
          <p:nvPr/>
        </p:nvSpPr>
        <p:spPr>
          <a:xfrm>
            <a:off x="3692526" y="3032890"/>
            <a:ext cx="552450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1" name="Google Shape;2361;p52"/>
          <p:cNvSpPr txBox="1"/>
          <p:nvPr/>
        </p:nvSpPr>
        <p:spPr>
          <a:xfrm>
            <a:off x="4329112" y="2715639"/>
            <a:ext cx="94535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2362" name="Google Shape;2362;p52"/>
          <p:cNvSpPr txBox="1"/>
          <p:nvPr/>
        </p:nvSpPr>
        <p:spPr>
          <a:xfrm>
            <a:off x="3718781" y="5140701"/>
            <a:ext cx="208823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compute:{REGION}-{AZ}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3" name="Google Shape;2363;p52"/>
          <p:cNvSpPr/>
          <p:nvPr/>
        </p:nvSpPr>
        <p:spPr>
          <a:xfrm>
            <a:off x="3692525" y="3428999"/>
            <a:ext cx="636587" cy="1587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91D92E-DC91-6A99-9267-8A6C6A73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2368" name="Google Shape;2368;p5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07201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클라우드 영역 설정: AZ1</a:t>
            </a:r>
            <a:endParaRPr>
              <a:solidFill>
                <a:srgbClr val="090875"/>
              </a:solidFill>
            </a:endParaRPr>
          </a:p>
        </p:txBody>
      </p:sp>
      <p:sp>
        <p:nvSpPr>
          <p:cNvPr id="2370" name="Google Shape;2370;p53"/>
          <p:cNvSpPr/>
          <p:nvPr/>
        </p:nvSpPr>
        <p:spPr>
          <a:xfrm>
            <a:off x="2106613" y="2443162"/>
            <a:ext cx="1257299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1" name="Google Shape;2371;p53"/>
          <p:cNvSpPr/>
          <p:nvPr/>
        </p:nvSpPr>
        <p:spPr>
          <a:xfrm>
            <a:off x="2106613" y="2790824"/>
            <a:ext cx="381000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2" name="Google Shape;2372;p53"/>
          <p:cNvSpPr/>
          <p:nvPr/>
        </p:nvSpPr>
        <p:spPr>
          <a:xfrm>
            <a:off x="2106612" y="3235324"/>
            <a:ext cx="9323387" cy="22701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4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837985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자원 확인 및 최종 설정: PRIVATE 네트워크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9F1817-D2F0-EE50-5E12-8C208C7988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4" name="Google Shape;2379;p54">
            <a:extLst>
              <a:ext uri="{FF2B5EF4-FFF2-40B4-BE49-F238E27FC236}">
                <a16:creationId xmlns:a16="http://schemas.microsoft.com/office/drawing/2014/main" id="{559EC1D4-99AC-A750-27D1-B41EE6E9C776}"/>
              </a:ext>
            </a:extLst>
          </p:cNvPr>
          <p:cNvSpPr/>
          <p:nvPr/>
        </p:nvSpPr>
        <p:spPr>
          <a:xfrm>
            <a:off x="3644967" y="2188054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379;p54">
            <a:extLst>
              <a:ext uri="{FF2B5EF4-FFF2-40B4-BE49-F238E27FC236}">
                <a16:creationId xmlns:a16="http://schemas.microsoft.com/office/drawing/2014/main" id="{365460DC-2E50-4C64-4228-B20001488F03}"/>
              </a:ext>
            </a:extLst>
          </p:cNvPr>
          <p:cNvSpPr/>
          <p:nvPr/>
        </p:nvSpPr>
        <p:spPr>
          <a:xfrm>
            <a:off x="3644967" y="2997918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379;p54">
            <a:extLst>
              <a:ext uri="{FF2B5EF4-FFF2-40B4-BE49-F238E27FC236}">
                <a16:creationId xmlns:a16="http://schemas.microsoft.com/office/drawing/2014/main" id="{BF64CD87-77E5-CE32-86F2-BD954EF50156}"/>
              </a:ext>
            </a:extLst>
          </p:cNvPr>
          <p:cNvSpPr/>
          <p:nvPr/>
        </p:nvSpPr>
        <p:spPr>
          <a:xfrm>
            <a:off x="3644967" y="3259855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379;p54">
            <a:extLst>
              <a:ext uri="{FF2B5EF4-FFF2-40B4-BE49-F238E27FC236}">
                <a16:creationId xmlns:a16="http://schemas.microsoft.com/office/drawing/2014/main" id="{CD6A4D77-50E2-F499-5819-E7527612AFB7}"/>
              </a:ext>
            </a:extLst>
          </p:cNvPr>
          <p:cNvSpPr/>
          <p:nvPr/>
        </p:nvSpPr>
        <p:spPr>
          <a:xfrm>
            <a:off x="3644967" y="3522031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379;p54">
            <a:extLst>
              <a:ext uri="{FF2B5EF4-FFF2-40B4-BE49-F238E27FC236}">
                <a16:creationId xmlns:a16="http://schemas.microsoft.com/office/drawing/2014/main" id="{2A3D4E0E-3187-4F00-D153-A93DC8E08815}"/>
              </a:ext>
            </a:extLst>
          </p:cNvPr>
          <p:cNvSpPr/>
          <p:nvPr/>
        </p:nvSpPr>
        <p:spPr>
          <a:xfrm>
            <a:off x="3644967" y="4398331"/>
            <a:ext cx="727008" cy="26891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A2E66-FA62-1302-6A23-431DAEEA0971}"/>
              </a:ext>
            </a:extLst>
          </p:cNvPr>
          <p:cNvSpPr txBox="1"/>
          <p:nvPr/>
        </p:nvSpPr>
        <p:spPr>
          <a:xfrm>
            <a:off x="7134725" y="1809287"/>
            <a:ext cx="43113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dirty="0" err="1">
                <a:solidFill>
                  <a:srgbClr val="FF0000"/>
                </a:solidFill>
              </a:rPr>
              <a:t>AZ1-SEG-PRIVATE-ORB</a:t>
            </a:r>
            <a:r>
              <a:rPr lang="ko-KR" altLang="ko-KR" dirty="0">
                <a:solidFill>
                  <a:srgbClr val="FF0000"/>
                </a:solidFill>
              </a:rPr>
              <a:t>      172.22.100.0/24</a:t>
            </a:r>
          </a:p>
          <a:p>
            <a:r>
              <a:rPr lang="ko-KR" altLang="ko-KR" dirty="0" err="1"/>
              <a:t>AZ1-SEG-TRANSIT-ORB</a:t>
            </a:r>
            <a:r>
              <a:rPr lang="ko-KR" altLang="ko-KR" dirty="0"/>
              <a:t>      172.22.200.0/24</a:t>
            </a:r>
          </a:p>
          <a:p>
            <a:r>
              <a:rPr lang="ko-KR" altLang="ko-KR" dirty="0" err="1"/>
              <a:t>AZ1</a:t>
            </a:r>
            <a:r>
              <a:rPr lang="ko-KR" altLang="ko-KR" dirty="0"/>
              <a:t>-</a:t>
            </a:r>
            <a:r>
              <a:rPr lang="ko-KR" altLang="ko-KR" dirty="0" err="1"/>
              <a:t>SEG</a:t>
            </a:r>
            <a:r>
              <a:rPr lang="ko-KR" altLang="ko-KR" dirty="0"/>
              <a:t>-PUBLIC-</a:t>
            </a:r>
            <a:r>
              <a:rPr lang="ko-KR" altLang="ko-KR" dirty="0" err="1"/>
              <a:t>ORB</a:t>
            </a:r>
            <a:r>
              <a:rPr lang="ko-KR" altLang="ko-KR" dirty="0"/>
              <a:t>      172.23.100.0/24</a:t>
            </a:r>
          </a:p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ko-KR" altLang="ko-KR" dirty="0" err="1"/>
              <a:t>IP</a:t>
            </a:r>
            <a:r>
              <a:rPr lang="ko-KR" altLang="ko-KR" dirty="0"/>
              <a:t> </a:t>
            </a:r>
            <a:r>
              <a:rPr lang="ko-KR" altLang="ko-KR" dirty="0" err="1"/>
              <a:t>Range</a:t>
            </a:r>
            <a:r>
              <a:rPr lang="ko-KR" altLang="ko-KR" dirty="0"/>
              <a:t> 이름은 세그먼트와 동일하게 [.10~.254]</a:t>
            </a:r>
            <a:endParaRPr lang="en-US" altLang="ko-KR" dirty="0"/>
          </a:p>
          <a:p>
            <a:endParaRPr lang="ko-KR" altLang="ko-KR" dirty="0"/>
          </a:p>
          <a:p>
            <a:r>
              <a:rPr lang="ko-KR" altLang="ko-KR" dirty="0" err="1"/>
              <a:t>Tag</a:t>
            </a:r>
            <a:r>
              <a:rPr lang="ko-KR" altLang="ko-KR" dirty="0"/>
              <a:t> 이름은 세그먼트 이름을 모두 소문자로</a:t>
            </a:r>
          </a:p>
          <a:p>
            <a:endParaRPr lang="en-US" altLang="ko-KR" dirty="0"/>
          </a:p>
          <a:p>
            <a:r>
              <a:rPr lang="ko-KR" altLang="en-US" dirty="0"/>
              <a:t>예제 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ko-KR" altLang="ko-KR" dirty="0" err="1"/>
              <a:t>AZ1</a:t>
            </a:r>
            <a:r>
              <a:rPr lang="ko-KR" altLang="ko-KR" dirty="0"/>
              <a:t>-</a:t>
            </a:r>
            <a:r>
              <a:rPr lang="ko-KR" altLang="ko-KR" dirty="0" err="1"/>
              <a:t>SEG</a:t>
            </a:r>
            <a:r>
              <a:rPr lang="ko-KR" altLang="ko-KR" dirty="0"/>
              <a:t>-</a:t>
            </a:r>
            <a:r>
              <a:rPr lang="ko-KR" altLang="ko-KR" dirty="0" err="1"/>
              <a:t>PRIVATE</a:t>
            </a:r>
            <a:r>
              <a:rPr lang="ko-KR" altLang="ko-KR" dirty="0"/>
              <a:t>-</a:t>
            </a:r>
            <a:r>
              <a:rPr lang="ko-KR" altLang="ko-KR" dirty="0" err="1"/>
              <a:t>ORB</a:t>
            </a:r>
            <a:r>
              <a:rPr lang="ko-KR" altLang="ko-KR" dirty="0"/>
              <a:t>-1 의 경우</a:t>
            </a:r>
            <a:endParaRPr lang="en-US" altLang="ko-KR" dirty="0"/>
          </a:p>
          <a:p>
            <a:endParaRPr lang="ko-KR" altLang="ko-KR" dirty="0"/>
          </a:p>
          <a:p>
            <a:r>
              <a:rPr lang="ko-KR" altLang="ko-KR" dirty="0" err="1">
                <a:solidFill>
                  <a:srgbClr val="FF0000"/>
                </a:solidFill>
              </a:rPr>
              <a:t>network:az1-seg-private-orb-1</a:t>
            </a:r>
            <a:endParaRPr lang="ko-KR" altLang="ko-KR" dirty="0">
              <a:solidFill>
                <a:srgbClr val="FF0000"/>
              </a:solidFill>
            </a:endParaRP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8773F-2FE4-F60B-6AE5-2F98231D871B}"/>
              </a:ext>
            </a:extLst>
          </p:cNvPr>
          <p:cNvSpPr txBox="1"/>
          <p:nvPr/>
        </p:nvSpPr>
        <p:spPr>
          <a:xfrm>
            <a:off x="4359342" y="2900919"/>
            <a:ext cx="227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orb1~4.sys.sdi</a:t>
            </a:r>
            <a:endParaRPr lang="ko-KR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5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84738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외부 연결 IP 영역 설정: PRIVATE 네트워크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52183B-2982-60B1-C44F-E496C764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4" name="Google Shape;2388;p55">
            <a:extLst>
              <a:ext uri="{FF2B5EF4-FFF2-40B4-BE49-F238E27FC236}">
                <a16:creationId xmlns:a16="http://schemas.microsoft.com/office/drawing/2014/main" id="{5F042DA4-F4FE-F8BE-3CAA-0E424A09A3B9}"/>
              </a:ext>
            </a:extLst>
          </p:cNvPr>
          <p:cNvSpPr/>
          <p:nvPr/>
        </p:nvSpPr>
        <p:spPr>
          <a:xfrm>
            <a:off x="3676650" y="2673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388;p55">
            <a:extLst>
              <a:ext uri="{FF2B5EF4-FFF2-40B4-BE49-F238E27FC236}">
                <a16:creationId xmlns:a16="http://schemas.microsoft.com/office/drawing/2014/main" id="{BDA8DAEB-4A5E-8FC9-6FE0-09942A059E49}"/>
              </a:ext>
            </a:extLst>
          </p:cNvPr>
          <p:cNvSpPr/>
          <p:nvPr/>
        </p:nvSpPr>
        <p:spPr>
          <a:xfrm>
            <a:off x="4026401" y="3841750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388;p55">
            <a:extLst>
              <a:ext uri="{FF2B5EF4-FFF2-40B4-BE49-F238E27FC236}">
                <a16:creationId xmlns:a16="http://schemas.microsoft.com/office/drawing/2014/main" id="{57FA69B9-D009-1540-D28A-224F14406519}"/>
              </a:ext>
            </a:extLst>
          </p:cNvPr>
          <p:cNvSpPr/>
          <p:nvPr/>
        </p:nvSpPr>
        <p:spPr>
          <a:xfrm>
            <a:off x="3676650" y="4435475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388;p55">
            <a:extLst>
              <a:ext uri="{FF2B5EF4-FFF2-40B4-BE49-F238E27FC236}">
                <a16:creationId xmlns:a16="http://schemas.microsoft.com/office/drawing/2014/main" id="{BCD8EDC3-DFC5-F019-0848-1D461B48EA34}"/>
              </a:ext>
            </a:extLst>
          </p:cNvPr>
          <p:cNvSpPr/>
          <p:nvPr/>
        </p:nvSpPr>
        <p:spPr>
          <a:xfrm>
            <a:off x="3676650" y="4705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9E6E5-E10A-A7B8-E908-529FB1B6C03E}"/>
              </a:ext>
            </a:extLst>
          </p:cNvPr>
          <p:cNvSpPr txBox="1"/>
          <p:nvPr/>
        </p:nvSpPr>
        <p:spPr>
          <a:xfrm>
            <a:off x="7134725" y="1809287"/>
            <a:ext cx="4311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ko-KR" altLang="ko-KR" dirty="0" err="1">
                <a:solidFill>
                  <a:srgbClr val="FF0000"/>
                </a:solidFill>
              </a:rPr>
              <a:t>IP</a:t>
            </a:r>
            <a:r>
              <a:rPr lang="ko-KR" altLang="ko-KR" dirty="0">
                <a:solidFill>
                  <a:srgbClr val="FF0000"/>
                </a:solidFill>
              </a:rPr>
              <a:t> </a:t>
            </a:r>
            <a:r>
              <a:rPr lang="ko-KR" altLang="ko-KR" dirty="0" err="1">
                <a:solidFill>
                  <a:srgbClr val="FF0000"/>
                </a:solidFill>
              </a:rPr>
              <a:t>Range</a:t>
            </a:r>
            <a:r>
              <a:rPr lang="ko-KR" altLang="ko-KR" dirty="0">
                <a:solidFill>
                  <a:srgbClr val="FF0000"/>
                </a:solidFill>
              </a:rPr>
              <a:t> 이름은 세그먼트와 동일하게 [.10~.254]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82092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자원 확인 및 최종 설정: PUBLIC 네트워크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BFDE0-02F0-444A-4101-AF30E9BB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4" name="Google Shape;2379;p54">
            <a:extLst>
              <a:ext uri="{FF2B5EF4-FFF2-40B4-BE49-F238E27FC236}">
                <a16:creationId xmlns:a16="http://schemas.microsoft.com/office/drawing/2014/main" id="{8BD505D2-90C4-B048-4A10-1F81933F8F00}"/>
              </a:ext>
            </a:extLst>
          </p:cNvPr>
          <p:cNvSpPr/>
          <p:nvPr/>
        </p:nvSpPr>
        <p:spPr>
          <a:xfrm>
            <a:off x="3644967" y="2188054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379;p54">
            <a:extLst>
              <a:ext uri="{FF2B5EF4-FFF2-40B4-BE49-F238E27FC236}">
                <a16:creationId xmlns:a16="http://schemas.microsoft.com/office/drawing/2014/main" id="{905D9C9E-DECB-79BD-2AD3-F18C579CFABE}"/>
              </a:ext>
            </a:extLst>
          </p:cNvPr>
          <p:cNvSpPr/>
          <p:nvPr/>
        </p:nvSpPr>
        <p:spPr>
          <a:xfrm>
            <a:off x="3644967" y="2997918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379;p54">
            <a:extLst>
              <a:ext uri="{FF2B5EF4-FFF2-40B4-BE49-F238E27FC236}">
                <a16:creationId xmlns:a16="http://schemas.microsoft.com/office/drawing/2014/main" id="{3C737F0F-630C-59FA-6AFA-989154BC6917}"/>
              </a:ext>
            </a:extLst>
          </p:cNvPr>
          <p:cNvSpPr/>
          <p:nvPr/>
        </p:nvSpPr>
        <p:spPr>
          <a:xfrm>
            <a:off x="3644967" y="3259855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379;p54">
            <a:extLst>
              <a:ext uri="{FF2B5EF4-FFF2-40B4-BE49-F238E27FC236}">
                <a16:creationId xmlns:a16="http://schemas.microsoft.com/office/drawing/2014/main" id="{F39C7868-7E53-50CE-EC50-E0FC9F15A2FD}"/>
              </a:ext>
            </a:extLst>
          </p:cNvPr>
          <p:cNvSpPr/>
          <p:nvPr/>
        </p:nvSpPr>
        <p:spPr>
          <a:xfrm>
            <a:off x="3644967" y="3522031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79;p54">
            <a:extLst>
              <a:ext uri="{FF2B5EF4-FFF2-40B4-BE49-F238E27FC236}">
                <a16:creationId xmlns:a16="http://schemas.microsoft.com/office/drawing/2014/main" id="{9D133A4F-8947-97CF-6DE2-6CA02346BEC9}"/>
              </a:ext>
            </a:extLst>
          </p:cNvPr>
          <p:cNvSpPr/>
          <p:nvPr/>
        </p:nvSpPr>
        <p:spPr>
          <a:xfrm>
            <a:off x="3644967" y="4398331"/>
            <a:ext cx="727008" cy="26891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E91153-C817-374A-BAD0-C10AB6344D40}"/>
              </a:ext>
            </a:extLst>
          </p:cNvPr>
          <p:cNvSpPr txBox="1"/>
          <p:nvPr/>
        </p:nvSpPr>
        <p:spPr>
          <a:xfrm>
            <a:off x="7134725" y="1809287"/>
            <a:ext cx="43113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dirty="0" err="1">
                <a:solidFill>
                  <a:schemeClr val="tx1"/>
                </a:solidFill>
              </a:rPr>
              <a:t>AZ1-SEG-PRIVATE-ORB</a:t>
            </a:r>
            <a:r>
              <a:rPr lang="ko-KR" altLang="ko-KR" dirty="0">
                <a:solidFill>
                  <a:schemeClr val="tx1"/>
                </a:solidFill>
              </a:rPr>
              <a:t>      172.22.100.0/24</a:t>
            </a:r>
          </a:p>
          <a:p>
            <a:r>
              <a:rPr lang="ko-KR" altLang="ko-KR" dirty="0" err="1"/>
              <a:t>AZ1-SEG-TRANSIT-ORB</a:t>
            </a:r>
            <a:r>
              <a:rPr lang="ko-KR" altLang="ko-KR" dirty="0"/>
              <a:t>      172.22.200.0/24</a:t>
            </a:r>
          </a:p>
          <a:p>
            <a:r>
              <a:rPr lang="ko-KR" altLang="ko-KR" dirty="0" err="1">
                <a:solidFill>
                  <a:srgbClr val="FF0000"/>
                </a:solidFill>
              </a:rPr>
              <a:t>AZ1</a:t>
            </a:r>
            <a:r>
              <a:rPr lang="ko-KR" altLang="ko-KR" dirty="0">
                <a:solidFill>
                  <a:srgbClr val="FF0000"/>
                </a:solidFill>
              </a:rPr>
              <a:t>-</a:t>
            </a:r>
            <a:r>
              <a:rPr lang="ko-KR" altLang="ko-KR" dirty="0" err="1">
                <a:solidFill>
                  <a:srgbClr val="FF0000"/>
                </a:solidFill>
              </a:rPr>
              <a:t>SEG</a:t>
            </a:r>
            <a:r>
              <a:rPr lang="ko-KR" altLang="ko-KR" dirty="0">
                <a:solidFill>
                  <a:srgbClr val="FF0000"/>
                </a:solidFill>
              </a:rPr>
              <a:t>-PUBLIC-</a:t>
            </a:r>
            <a:r>
              <a:rPr lang="ko-KR" altLang="ko-KR" dirty="0" err="1">
                <a:solidFill>
                  <a:srgbClr val="FF0000"/>
                </a:solidFill>
              </a:rPr>
              <a:t>ORB</a:t>
            </a:r>
            <a:r>
              <a:rPr lang="ko-KR" altLang="ko-KR" dirty="0">
                <a:solidFill>
                  <a:srgbClr val="FF0000"/>
                </a:solidFill>
              </a:rPr>
              <a:t>      172.23.100.0/24</a:t>
            </a:r>
          </a:p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r>
              <a:rPr lang="ko-KR" altLang="ko-KR" dirty="0" err="1">
                <a:solidFill>
                  <a:srgbClr val="FF0000"/>
                </a:solidFill>
              </a:rPr>
              <a:t>Tag</a:t>
            </a:r>
            <a:r>
              <a:rPr lang="ko-KR" altLang="ko-KR" dirty="0">
                <a:solidFill>
                  <a:srgbClr val="FF0000"/>
                </a:solidFill>
              </a:rPr>
              <a:t> 이름은 세그먼트 이름을 모두 소문자로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ko-KR" dirty="0"/>
          </a:p>
          <a:p>
            <a:r>
              <a:rPr lang="ko-KR" altLang="en-US" dirty="0"/>
              <a:t>예제 </a:t>
            </a:r>
            <a:r>
              <a:rPr lang="en-US" altLang="ko-KR" dirty="0"/>
              <a:t>) </a:t>
            </a:r>
          </a:p>
          <a:p>
            <a:r>
              <a:rPr lang="ko-KR" altLang="ko-KR" dirty="0" err="1"/>
              <a:t>AZ1</a:t>
            </a:r>
            <a:r>
              <a:rPr lang="ko-KR" altLang="ko-KR" dirty="0"/>
              <a:t>-</a:t>
            </a:r>
            <a:r>
              <a:rPr lang="ko-KR" altLang="ko-KR" dirty="0" err="1"/>
              <a:t>SEG</a:t>
            </a:r>
            <a:r>
              <a:rPr lang="ko-KR" altLang="ko-KR" dirty="0"/>
              <a:t>-</a:t>
            </a:r>
            <a:r>
              <a:rPr lang="ko-KR" altLang="ko-KR" dirty="0" err="1"/>
              <a:t>PRIVATE</a:t>
            </a:r>
            <a:r>
              <a:rPr lang="ko-KR" altLang="ko-KR" dirty="0"/>
              <a:t>-</a:t>
            </a:r>
            <a:r>
              <a:rPr lang="ko-KR" altLang="ko-KR" dirty="0" err="1"/>
              <a:t>ORB</a:t>
            </a:r>
            <a:r>
              <a:rPr lang="ko-KR" altLang="ko-KR" dirty="0"/>
              <a:t>-1 의 경우</a:t>
            </a:r>
            <a:endParaRPr lang="en-US" altLang="ko-KR" dirty="0"/>
          </a:p>
          <a:p>
            <a:r>
              <a:rPr lang="ko-KR" altLang="ko-KR" dirty="0" err="1">
                <a:solidFill>
                  <a:srgbClr val="FF0000"/>
                </a:solidFill>
              </a:rPr>
              <a:t>network:az1-seg-p</a:t>
            </a:r>
            <a:r>
              <a:rPr lang="en-US" altLang="ko-KR" dirty="0" err="1">
                <a:solidFill>
                  <a:srgbClr val="FF0000"/>
                </a:solidFill>
              </a:rPr>
              <a:t>ublic</a:t>
            </a:r>
            <a:r>
              <a:rPr lang="ko-KR" altLang="ko-KR" dirty="0">
                <a:solidFill>
                  <a:srgbClr val="FF0000"/>
                </a:solidFill>
              </a:rPr>
              <a:t>-</a:t>
            </a:r>
            <a:r>
              <a:rPr lang="ko-KR" altLang="ko-KR" dirty="0" err="1">
                <a:solidFill>
                  <a:srgbClr val="FF0000"/>
                </a:solidFill>
              </a:rPr>
              <a:t>orb</a:t>
            </a:r>
            <a:r>
              <a:rPr lang="en-US" altLang="ko-KR" dirty="0">
                <a:solidFill>
                  <a:srgbClr val="FF0000"/>
                </a:solidFill>
              </a:rPr>
              <a:t>-1</a:t>
            </a:r>
            <a:endParaRPr lang="ko-KR" altLang="ko-KR" dirty="0">
              <a:solidFill>
                <a:srgbClr val="FF0000"/>
              </a:solidFill>
            </a:endParaRP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93F5B-85F9-71E4-1381-CB9F8FF375F3}"/>
              </a:ext>
            </a:extLst>
          </p:cNvPr>
          <p:cNvSpPr txBox="1"/>
          <p:nvPr/>
        </p:nvSpPr>
        <p:spPr>
          <a:xfrm>
            <a:off x="4359342" y="2900919"/>
            <a:ext cx="227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orb1~4.sys.sdi</a:t>
            </a:r>
            <a:endParaRPr lang="ko-KR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5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67682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외부 연결 IP 영역 설정: PUBLIC 네트워크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8DA8C-3EA7-536D-8A19-26C85CDC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4" name="Google Shape;2388;p55">
            <a:extLst>
              <a:ext uri="{FF2B5EF4-FFF2-40B4-BE49-F238E27FC236}">
                <a16:creationId xmlns:a16="http://schemas.microsoft.com/office/drawing/2014/main" id="{1E9F3C05-1AB2-FABB-84E2-FC0DAE4A230B}"/>
              </a:ext>
            </a:extLst>
          </p:cNvPr>
          <p:cNvSpPr/>
          <p:nvPr/>
        </p:nvSpPr>
        <p:spPr>
          <a:xfrm>
            <a:off x="3676650" y="2673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388;p55">
            <a:extLst>
              <a:ext uri="{FF2B5EF4-FFF2-40B4-BE49-F238E27FC236}">
                <a16:creationId xmlns:a16="http://schemas.microsoft.com/office/drawing/2014/main" id="{03938D48-C207-A97F-0D6B-5AEFC828FEC8}"/>
              </a:ext>
            </a:extLst>
          </p:cNvPr>
          <p:cNvSpPr/>
          <p:nvPr/>
        </p:nvSpPr>
        <p:spPr>
          <a:xfrm>
            <a:off x="4026401" y="3841750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388;p55">
            <a:extLst>
              <a:ext uri="{FF2B5EF4-FFF2-40B4-BE49-F238E27FC236}">
                <a16:creationId xmlns:a16="http://schemas.microsoft.com/office/drawing/2014/main" id="{18991E18-D8AD-3502-4E6D-3BF1133C1C39}"/>
              </a:ext>
            </a:extLst>
          </p:cNvPr>
          <p:cNvSpPr/>
          <p:nvPr/>
        </p:nvSpPr>
        <p:spPr>
          <a:xfrm>
            <a:off x="3676650" y="4435475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388;p55">
            <a:extLst>
              <a:ext uri="{FF2B5EF4-FFF2-40B4-BE49-F238E27FC236}">
                <a16:creationId xmlns:a16="http://schemas.microsoft.com/office/drawing/2014/main" id="{3BCF35A9-006A-DEAD-850C-99827DD913A0}"/>
              </a:ext>
            </a:extLst>
          </p:cNvPr>
          <p:cNvSpPr/>
          <p:nvPr/>
        </p:nvSpPr>
        <p:spPr>
          <a:xfrm>
            <a:off x="3676650" y="4705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D7AD3-5438-EBF0-102E-6331BC17EE2D}"/>
              </a:ext>
            </a:extLst>
          </p:cNvPr>
          <p:cNvSpPr txBox="1"/>
          <p:nvPr/>
        </p:nvSpPr>
        <p:spPr>
          <a:xfrm>
            <a:off x="7134725" y="1809287"/>
            <a:ext cx="4311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ko-KR" altLang="ko-KR" dirty="0" err="1">
                <a:solidFill>
                  <a:srgbClr val="FF0000"/>
                </a:solidFill>
              </a:rPr>
              <a:t>IP</a:t>
            </a:r>
            <a:r>
              <a:rPr lang="ko-KR" altLang="ko-KR" dirty="0">
                <a:solidFill>
                  <a:srgbClr val="FF0000"/>
                </a:solidFill>
              </a:rPr>
              <a:t> </a:t>
            </a:r>
            <a:r>
              <a:rPr lang="ko-KR" altLang="ko-KR" dirty="0" err="1">
                <a:solidFill>
                  <a:srgbClr val="FF0000"/>
                </a:solidFill>
              </a:rPr>
              <a:t>Range</a:t>
            </a:r>
            <a:r>
              <a:rPr lang="ko-KR" altLang="ko-KR" dirty="0">
                <a:solidFill>
                  <a:srgbClr val="FF0000"/>
                </a:solidFill>
              </a:rPr>
              <a:t> 이름은 세그먼트와 동일하게 [.10~.254]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58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846738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자원 확인 및 최종 설정: TRANSIT 네트워크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C1C80-C5A2-DBAA-8773-89B254BE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6" name="Google Shape;2379;p54">
            <a:extLst>
              <a:ext uri="{FF2B5EF4-FFF2-40B4-BE49-F238E27FC236}">
                <a16:creationId xmlns:a16="http://schemas.microsoft.com/office/drawing/2014/main" id="{F65E282B-E66E-6913-9D9B-5287E390AE89}"/>
              </a:ext>
            </a:extLst>
          </p:cNvPr>
          <p:cNvSpPr/>
          <p:nvPr/>
        </p:nvSpPr>
        <p:spPr>
          <a:xfrm>
            <a:off x="3644967" y="2188054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379;p54">
            <a:extLst>
              <a:ext uri="{FF2B5EF4-FFF2-40B4-BE49-F238E27FC236}">
                <a16:creationId xmlns:a16="http://schemas.microsoft.com/office/drawing/2014/main" id="{BE48EFBB-DE58-8540-ABAD-FF9906488D1E}"/>
              </a:ext>
            </a:extLst>
          </p:cNvPr>
          <p:cNvSpPr/>
          <p:nvPr/>
        </p:nvSpPr>
        <p:spPr>
          <a:xfrm>
            <a:off x="3644967" y="2997918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79;p54">
            <a:extLst>
              <a:ext uri="{FF2B5EF4-FFF2-40B4-BE49-F238E27FC236}">
                <a16:creationId xmlns:a16="http://schemas.microsoft.com/office/drawing/2014/main" id="{52235640-E37B-26B0-0D18-D588FD630F88}"/>
              </a:ext>
            </a:extLst>
          </p:cNvPr>
          <p:cNvSpPr/>
          <p:nvPr/>
        </p:nvSpPr>
        <p:spPr>
          <a:xfrm>
            <a:off x="3644967" y="3259855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79;p54">
            <a:extLst>
              <a:ext uri="{FF2B5EF4-FFF2-40B4-BE49-F238E27FC236}">
                <a16:creationId xmlns:a16="http://schemas.microsoft.com/office/drawing/2014/main" id="{26CC76E5-10AE-8AEC-FA38-45301624904B}"/>
              </a:ext>
            </a:extLst>
          </p:cNvPr>
          <p:cNvSpPr/>
          <p:nvPr/>
        </p:nvSpPr>
        <p:spPr>
          <a:xfrm>
            <a:off x="3644967" y="3522031"/>
            <a:ext cx="727008" cy="15985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379;p54">
            <a:extLst>
              <a:ext uri="{FF2B5EF4-FFF2-40B4-BE49-F238E27FC236}">
                <a16:creationId xmlns:a16="http://schemas.microsoft.com/office/drawing/2014/main" id="{77478C4F-1FA4-9B68-D9FC-3095B1E7D8F6}"/>
              </a:ext>
            </a:extLst>
          </p:cNvPr>
          <p:cNvSpPr/>
          <p:nvPr/>
        </p:nvSpPr>
        <p:spPr>
          <a:xfrm>
            <a:off x="3644967" y="4398331"/>
            <a:ext cx="727008" cy="26891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E3712-570A-04C0-C2CF-C94DB85D52AE}"/>
              </a:ext>
            </a:extLst>
          </p:cNvPr>
          <p:cNvSpPr txBox="1"/>
          <p:nvPr/>
        </p:nvSpPr>
        <p:spPr>
          <a:xfrm>
            <a:off x="7134725" y="1809287"/>
            <a:ext cx="43113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dirty="0" err="1">
                <a:solidFill>
                  <a:schemeClr val="tx1"/>
                </a:solidFill>
              </a:rPr>
              <a:t>AZ1-SEG-PRIVATE-ORB</a:t>
            </a:r>
            <a:r>
              <a:rPr lang="ko-KR" altLang="ko-KR" dirty="0">
                <a:solidFill>
                  <a:schemeClr val="tx1"/>
                </a:solidFill>
              </a:rPr>
              <a:t>      172.22.100.0/24</a:t>
            </a:r>
          </a:p>
          <a:p>
            <a:r>
              <a:rPr lang="ko-KR" altLang="ko-KR" dirty="0" err="1">
                <a:solidFill>
                  <a:srgbClr val="FF0000"/>
                </a:solidFill>
              </a:rPr>
              <a:t>AZ1-SEG-TRANSIT-ORB</a:t>
            </a:r>
            <a:r>
              <a:rPr lang="ko-KR" altLang="ko-KR" dirty="0">
                <a:solidFill>
                  <a:srgbClr val="FF0000"/>
                </a:solidFill>
              </a:rPr>
              <a:t>      172.22.200.0/24</a:t>
            </a:r>
          </a:p>
          <a:p>
            <a:r>
              <a:rPr lang="ko-KR" altLang="ko-KR" dirty="0" err="1"/>
              <a:t>AZ1</a:t>
            </a:r>
            <a:r>
              <a:rPr lang="ko-KR" altLang="ko-KR" dirty="0"/>
              <a:t>-</a:t>
            </a:r>
            <a:r>
              <a:rPr lang="ko-KR" altLang="ko-KR" dirty="0" err="1"/>
              <a:t>SEG</a:t>
            </a:r>
            <a:r>
              <a:rPr lang="ko-KR" altLang="ko-KR" dirty="0"/>
              <a:t>-PUBLIC-</a:t>
            </a:r>
            <a:r>
              <a:rPr lang="ko-KR" altLang="ko-KR" dirty="0" err="1"/>
              <a:t>ORB</a:t>
            </a:r>
            <a:r>
              <a:rPr lang="ko-KR" altLang="ko-KR" dirty="0"/>
              <a:t>      172.23.100.0/24</a:t>
            </a:r>
          </a:p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ko-KR" altLang="ko-KR" dirty="0" err="1">
                <a:solidFill>
                  <a:srgbClr val="FF0000"/>
                </a:solidFill>
              </a:rPr>
              <a:t>Tag</a:t>
            </a:r>
            <a:r>
              <a:rPr lang="ko-KR" altLang="ko-KR" dirty="0">
                <a:solidFill>
                  <a:srgbClr val="FF0000"/>
                </a:solidFill>
              </a:rPr>
              <a:t> 이름은 세그먼트 이름을 모두 소문자로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ko-KR" dirty="0"/>
          </a:p>
          <a:p>
            <a:r>
              <a:rPr lang="ko-KR" altLang="en-US" dirty="0"/>
              <a:t>예제 </a:t>
            </a:r>
            <a:r>
              <a:rPr lang="en-US" altLang="ko-KR" dirty="0"/>
              <a:t>) </a:t>
            </a:r>
          </a:p>
          <a:p>
            <a:r>
              <a:rPr lang="ko-KR" altLang="ko-KR" dirty="0" err="1"/>
              <a:t>AZ1</a:t>
            </a:r>
            <a:r>
              <a:rPr lang="ko-KR" altLang="ko-KR" dirty="0"/>
              <a:t>-</a:t>
            </a:r>
            <a:r>
              <a:rPr lang="ko-KR" altLang="ko-KR" dirty="0" err="1"/>
              <a:t>SEG</a:t>
            </a:r>
            <a:r>
              <a:rPr lang="ko-KR" altLang="ko-KR" dirty="0"/>
              <a:t>-</a:t>
            </a:r>
            <a:r>
              <a:rPr lang="ko-KR" altLang="ko-KR" dirty="0" err="1"/>
              <a:t>PRIVATE</a:t>
            </a:r>
            <a:r>
              <a:rPr lang="ko-KR" altLang="ko-KR" dirty="0"/>
              <a:t>-</a:t>
            </a:r>
            <a:r>
              <a:rPr lang="ko-KR" altLang="ko-KR" dirty="0" err="1"/>
              <a:t>ORB</a:t>
            </a:r>
            <a:r>
              <a:rPr lang="ko-KR" altLang="ko-KR" dirty="0"/>
              <a:t>-1 의 경우</a:t>
            </a:r>
            <a:endParaRPr lang="en-US" altLang="ko-KR" dirty="0"/>
          </a:p>
          <a:p>
            <a:r>
              <a:rPr lang="ko-KR" altLang="ko-KR" dirty="0" err="1">
                <a:solidFill>
                  <a:srgbClr val="FF0000"/>
                </a:solidFill>
              </a:rPr>
              <a:t>network:az1-seg</a:t>
            </a:r>
            <a:r>
              <a:rPr lang="ko-KR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>
                <a:solidFill>
                  <a:srgbClr val="FF0000"/>
                </a:solidFill>
              </a:rPr>
              <a:t>transit</a:t>
            </a:r>
            <a:r>
              <a:rPr lang="ko-KR" altLang="ko-KR" dirty="0">
                <a:solidFill>
                  <a:srgbClr val="FF0000"/>
                </a:solidFill>
              </a:rPr>
              <a:t>-</a:t>
            </a:r>
            <a:r>
              <a:rPr lang="ko-KR" altLang="ko-KR" dirty="0" err="1">
                <a:solidFill>
                  <a:srgbClr val="FF0000"/>
                </a:solidFill>
              </a:rPr>
              <a:t>orb</a:t>
            </a:r>
            <a:r>
              <a:rPr lang="ko-KR" altLang="ko-KR" dirty="0">
                <a:solidFill>
                  <a:srgbClr val="FF0000"/>
                </a:solidFill>
              </a:rPr>
              <a:t>-1</a:t>
            </a: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BE9F-BB69-D2A0-AE89-5B2B6072E4A0}"/>
              </a:ext>
            </a:extLst>
          </p:cNvPr>
          <p:cNvSpPr txBox="1"/>
          <p:nvPr/>
        </p:nvSpPr>
        <p:spPr>
          <a:xfrm>
            <a:off x="4359342" y="2900919"/>
            <a:ext cx="227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orb1~4.sys.sdi</a:t>
            </a:r>
            <a:endParaRPr lang="ko-KR" altLang="ko-K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5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762740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 관리망 IP 영역 설정: TRANSIT 네트워크</a:t>
            </a: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4BEB33-1CF1-AD18-278B-7B0EDD83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8" name="Google Shape;2388;p55">
            <a:extLst>
              <a:ext uri="{FF2B5EF4-FFF2-40B4-BE49-F238E27FC236}">
                <a16:creationId xmlns:a16="http://schemas.microsoft.com/office/drawing/2014/main" id="{AF6E50FE-FA01-48DB-9164-1D8775329535}"/>
              </a:ext>
            </a:extLst>
          </p:cNvPr>
          <p:cNvSpPr/>
          <p:nvPr/>
        </p:nvSpPr>
        <p:spPr>
          <a:xfrm>
            <a:off x="3676650" y="2673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88;p55">
            <a:extLst>
              <a:ext uri="{FF2B5EF4-FFF2-40B4-BE49-F238E27FC236}">
                <a16:creationId xmlns:a16="http://schemas.microsoft.com/office/drawing/2014/main" id="{D1E61E20-4BEB-32F3-FB80-3AAF67DEBB8B}"/>
              </a:ext>
            </a:extLst>
          </p:cNvPr>
          <p:cNvSpPr/>
          <p:nvPr/>
        </p:nvSpPr>
        <p:spPr>
          <a:xfrm>
            <a:off x="4026401" y="3841750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388;p55">
            <a:extLst>
              <a:ext uri="{FF2B5EF4-FFF2-40B4-BE49-F238E27FC236}">
                <a16:creationId xmlns:a16="http://schemas.microsoft.com/office/drawing/2014/main" id="{3162F618-B85D-FC14-C3F7-7CB4664CC83A}"/>
              </a:ext>
            </a:extLst>
          </p:cNvPr>
          <p:cNvSpPr/>
          <p:nvPr/>
        </p:nvSpPr>
        <p:spPr>
          <a:xfrm>
            <a:off x="3676650" y="4435475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388;p55">
            <a:extLst>
              <a:ext uri="{FF2B5EF4-FFF2-40B4-BE49-F238E27FC236}">
                <a16:creationId xmlns:a16="http://schemas.microsoft.com/office/drawing/2014/main" id="{1EAFF4F4-BA91-12F0-A9FD-32353B0D8707}"/>
              </a:ext>
            </a:extLst>
          </p:cNvPr>
          <p:cNvSpPr/>
          <p:nvPr/>
        </p:nvSpPr>
        <p:spPr>
          <a:xfrm>
            <a:off x="3676650" y="4705349"/>
            <a:ext cx="755649" cy="1714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C8A2B-6082-ACB2-AAA1-116F4AB93A02}"/>
              </a:ext>
            </a:extLst>
          </p:cNvPr>
          <p:cNvSpPr txBox="1"/>
          <p:nvPr/>
        </p:nvSpPr>
        <p:spPr>
          <a:xfrm>
            <a:off x="7134725" y="1809287"/>
            <a:ext cx="4311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endParaRPr lang="en-US" altLang="ko-KR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r>
              <a:rPr lang="ko-KR" altLang="ko-KR" dirty="0" err="1">
                <a:solidFill>
                  <a:srgbClr val="FF0000"/>
                </a:solidFill>
              </a:rPr>
              <a:t>IP</a:t>
            </a:r>
            <a:r>
              <a:rPr lang="ko-KR" altLang="ko-KR" dirty="0">
                <a:solidFill>
                  <a:srgbClr val="FF0000"/>
                </a:solidFill>
              </a:rPr>
              <a:t> </a:t>
            </a:r>
            <a:r>
              <a:rPr lang="ko-KR" altLang="ko-KR" dirty="0" err="1">
                <a:solidFill>
                  <a:srgbClr val="FF0000"/>
                </a:solidFill>
              </a:rPr>
              <a:t>Range</a:t>
            </a:r>
            <a:r>
              <a:rPr lang="ko-KR" altLang="ko-KR" dirty="0">
                <a:solidFill>
                  <a:srgbClr val="FF0000"/>
                </a:solidFill>
              </a:rPr>
              <a:t> 이름은 세그먼트와 동일하게 [.10~.254]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marR="0">
              <a:buNone/>
            </a:pPr>
            <a:endParaRPr lang="ko-KR" altLang="ko-KR" sz="1400" dirty="0">
              <a:solidFill>
                <a:srgbClr val="FF0000"/>
              </a:solidFill>
              <a:effectLst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60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PRIVATE 망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3BD2D-6C5D-64B0-EAFB-3D731694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5" name="Google Shape;2433;p60">
            <a:extLst>
              <a:ext uri="{FF2B5EF4-FFF2-40B4-BE49-F238E27FC236}">
                <a16:creationId xmlns:a16="http://schemas.microsoft.com/office/drawing/2014/main" id="{288E92C4-58FA-737F-FA75-D2B8EFA08E12}"/>
              </a:ext>
            </a:extLst>
          </p:cNvPr>
          <p:cNvSpPr/>
          <p:nvPr/>
        </p:nvSpPr>
        <p:spPr>
          <a:xfrm>
            <a:off x="3692526" y="2681287"/>
            <a:ext cx="896937" cy="18256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436;p60">
            <a:extLst>
              <a:ext uri="{FF2B5EF4-FFF2-40B4-BE49-F238E27FC236}">
                <a16:creationId xmlns:a16="http://schemas.microsoft.com/office/drawing/2014/main" id="{E7F3E916-8F11-6CE1-2066-992BEC2E9558}"/>
              </a:ext>
            </a:extLst>
          </p:cNvPr>
          <p:cNvSpPr txBox="1"/>
          <p:nvPr/>
        </p:nvSpPr>
        <p:spPr>
          <a:xfrm>
            <a:off x="4690581" y="2671462"/>
            <a:ext cx="94535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9" name="Google Shape;2437;p60">
            <a:extLst>
              <a:ext uri="{FF2B5EF4-FFF2-40B4-BE49-F238E27FC236}">
                <a16:creationId xmlns:a16="http://schemas.microsoft.com/office/drawing/2014/main" id="{6D0C3253-BB29-207E-C044-81E796367519}"/>
              </a:ext>
            </a:extLst>
          </p:cNvPr>
          <p:cNvSpPr txBox="1"/>
          <p:nvPr/>
        </p:nvSpPr>
        <p:spPr>
          <a:xfrm>
            <a:off x="3677332" y="4484903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vpcInfraId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:{REGION}-{AZ}-{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UNIQUE_TYPE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33;p60">
            <a:extLst>
              <a:ext uri="{FF2B5EF4-FFF2-40B4-BE49-F238E27FC236}">
                <a16:creationId xmlns:a16="http://schemas.microsoft.com/office/drawing/2014/main" id="{93E2F138-D4DE-A6C3-8D2B-DFFCBAE81F5B}"/>
              </a:ext>
            </a:extLst>
          </p:cNvPr>
          <p:cNvSpPr/>
          <p:nvPr/>
        </p:nvSpPr>
        <p:spPr>
          <a:xfrm>
            <a:off x="3692526" y="3005610"/>
            <a:ext cx="896937" cy="27098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433;p60">
            <a:extLst>
              <a:ext uri="{FF2B5EF4-FFF2-40B4-BE49-F238E27FC236}">
                <a16:creationId xmlns:a16="http://schemas.microsoft.com/office/drawing/2014/main" id="{0FFA22E5-01B0-3C65-3DF0-598F0334624B}"/>
              </a:ext>
            </a:extLst>
          </p:cNvPr>
          <p:cNvSpPr/>
          <p:nvPr/>
        </p:nvSpPr>
        <p:spPr>
          <a:xfrm>
            <a:off x="3692526" y="4058804"/>
            <a:ext cx="1112156" cy="18256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2437;p60">
            <a:extLst>
              <a:ext uri="{FF2B5EF4-FFF2-40B4-BE49-F238E27FC236}">
                <a16:creationId xmlns:a16="http://schemas.microsoft.com/office/drawing/2014/main" id="{16BE315F-5C60-E97F-61B0-D6A8177F2067}"/>
              </a:ext>
            </a:extLst>
          </p:cNvPr>
          <p:cNvSpPr txBox="1"/>
          <p:nvPr/>
        </p:nvSpPr>
        <p:spPr>
          <a:xfrm>
            <a:off x="3677332" y="4913106"/>
            <a:ext cx="54666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vpcInfraId:evcs-az1-private</a:t>
            </a:r>
            <a:endParaRPr sz="24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A32169-D583-5DC8-F7A0-6C012DC5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2442" name="Google Shape;2442;p6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PRIVATE 망</a:t>
            </a:r>
            <a:endParaRPr/>
          </a:p>
        </p:txBody>
      </p:sp>
      <p:sp>
        <p:nvSpPr>
          <p:cNvPr id="2444" name="Google Shape;2444;p61"/>
          <p:cNvSpPr/>
          <p:nvPr/>
        </p:nvSpPr>
        <p:spPr>
          <a:xfrm>
            <a:off x="2101851" y="2419350"/>
            <a:ext cx="812412" cy="1619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5" name="Google Shape;2445;p61"/>
          <p:cNvSpPr/>
          <p:nvPr/>
        </p:nvSpPr>
        <p:spPr>
          <a:xfrm>
            <a:off x="2395539" y="2819399"/>
            <a:ext cx="963224" cy="22014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6" name="Google Shape;2446;p61"/>
          <p:cNvSpPr txBox="1"/>
          <p:nvPr/>
        </p:nvSpPr>
        <p:spPr>
          <a:xfrm>
            <a:off x="2469763" y="3131878"/>
            <a:ext cx="208823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Transit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네트워크만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834DF-3442-CC55-3FFF-27DB796DC2E3}"/>
              </a:ext>
            </a:extLst>
          </p:cNvPr>
          <p:cNvSpPr txBox="1"/>
          <p:nvPr/>
        </p:nvSpPr>
        <p:spPr>
          <a:xfrm>
            <a:off x="232611" y="48128"/>
            <a:ext cx="10812379" cy="4547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 err="1"/>
              <a:t>Day1</a:t>
            </a:r>
            <a:endParaRPr lang="ko-KR" altLang="en-US" sz="2400" dirty="0"/>
          </a:p>
          <a:p>
            <a:pPr>
              <a:lnSpc>
                <a:spcPct val="250000"/>
              </a:lnSpc>
            </a:pPr>
            <a:r>
              <a:rPr lang="ko-KR" altLang="en-US" sz="2400" dirty="0"/>
              <a:t>10:00~10:20: 엔지니어 업무효율화를 위한 </a:t>
            </a:r>
            <a:r>
              <a:rPr lang="ko-KR" altLang="en-US" sz="2400" dirty="0" err="1"/>
              <a:t>VCF</a:t>
            </a:r>
            <a:r>
              <a:rPr lang="ko-KR" altLang="en-US" sz="2400" dirty="0"/>
              <a:t> 표준 사용자 경험 [</a:t>
            </a:r>
            <a:r>
              <a:rPr lang="ko-KR" altLang="en-US" sz="2400" dirty="0" err="1"/>
              <a:t>ET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장혜천</a:t>
            </a:r>
            <a:r>
              <a:rPr lang="ko-KR" altLang="en-US" sz="2400" dirty="0"/>
              <a:t>]</a:t>
            </a:r>
          </a:p>
          <a:p>
            <a:pPr>
              <a:lnSpc>
                <a:spcPct val="250000"/>
              </a:lnSpc>
            </a:pPr>
            <a:r>
              <a:rPr lang="ko-KR" altLang="en-US" sz="2400" dirty="0"/>
              <a:t>10:20~12:00: </a:t>
            </a:r>
            <a:r>
              <a:rPr lang="ko-KR" altLang="en-US" sz="2400" dirty="0" err="1"/>
              <a:t>VCF5</a:t>
            </a:r>
            <a:r>
              <a:rPr lang="ko-KR" altLang="en-US" sz="2400" dirty="0"/>
              <a:t> 기반 </a:t>
            </a:r>
            <a:r>
              <a:rPr lang="ko-KR" altLang="en-US" sz="2400" dirty="0" err="1"/>
              <a:t>EVCS</a:t>
            </a:r>
            <a:r>
              <a:rPr lang="ko-KR" altLang="en-US" sz="2400" dirty="0"/>
              <a:t> 아키텍처 구축 [</a:t>
            </a:r>
            <a:r>
              <a:rPr lang="ko-KR" altLang="en-US" sz="2400" dirty="0" err="1"/>
              <a:t>ET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SDI</a:t>
            </a:r>
            <a:r>
              <a:rPr lang="ko-KR" altLang="en-US" sz="2400" dirty="0"/>
              <a:t> Tech]</a:t>
            </a:r>
          </a:p>
          <a:p>
            <a:pPr>
              <a:lnSpc>
                <a:spcPct val="250000"/>
              </a:lnSpc>
            </a:pPr>
            <a:r>
              <a:rPr lang="ko-KR" altLang="en-US" sz="2400" dirty="0"/>
              <a:t>13:00~13:30: </a:t>
            </a:r>
            <a:r>
              <a:rPr lang="ko-KR" altLang="en-US" sz="2400" dirty="0" err="1"/>
              <a:t>VCF9</a:t>
            </a:r>
            <a:r>
              <a:rPr lang="ko-KR" altLang="en-US" sz="2400" dirty="0"/>
              <a:t> 업데이트 및 로드맵 [</a:t>
            </a:r>
            <a:r>
              <a:rPr lang="ko-KR" altLang="en-US" sz="2400" dirty="0" err="1"/>
              <a:t>BC</a:t>
            </a:r>
            <a:r>
              <a:rPr lang="ko-KR" altLang="en-US" sz="2400" dirty="0"/>
              <a:t> 임재민]</a:t>
            </a:r>
          </a:p>
          <a:p>
            <a:pPr>
              <a:lnSpc>
                <a:spcPct val="250000"/>
              </a:lnSpc>
            </a:pPr>
            <a:r>
              <a:rPr lang="ko-KR" altLang="en-US" sz="2400" b="1" dirty="0">
                <a:solidFill>
                  <a:schemeClr val="accent1"/>
                </a:solidFill>
              </a:rPr>
              <a:t>13:30~17:00: </a:t>
            </a:r>
            <a:r>
              <a:rPr lang="ko-KR" altLang="en-US" sz="2400" b="1" dirty="0" err="1">
                <a:solidFill>
                  <a:schemeClr val="accent1"/>
                </a:solidFill>
              </a:rPr>
              <a:t>VCF5</a:t>
            </a:r>
            <a:r>
              <a:rPr lang="ko-KR" altLang="en-US" sz="2400" b="1" dirty="0">
                <a:solidFill>
                  <a:schemeClr val="accent1"/>
                </a:solidFill>
              </a:rPr>
              <a:t> 기반 Broadcom </a:t>
            </a:r>
            <a:r>
              <a:rPr lang="ko-KR" altLang="en-US" sz="2400" b="1" dirty="0" err="1">
                <a:solidFill>
                  <a:schemeClr val="accent1"/>
                </a:solidFill>
              </a:rPr>
              <a:t>Value</a:t>
            </a:r>
            <a:r>
              <a:rPr lang="ko-KR" altLang="en-US" sz="2400" b="1" dirty="0">
                <a:solidFill>
                  <a:schemeClr val="accent1"/>
                </a:solidFill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</a:rPr>
              <a:t>Pack</a:t>
            </a:r>
            <a:r>
              <a:rPr lang="ko-KR" altLang="en-US" sz="2400" b="1" dirty="0">
                <a:solidFill>
                  <a:schemeClr val="accent1"/>
                </a:solidFill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</a:rPr>
              <a:t>ICM</a:t>
            </a:r>
            <a:r>
              <a:rPr lang="ko-KR" altLang="en-US" sz="2400" b="1" dirty="0">
                <a:solidFill>
                  <a:schemeClr val="accent1"/>
                </a:solidFill>
              </a:rPr>
              <a:t> [</a:t>
            </a:r>
            <a:r>
              <a:rPr lang="ko-KR" altLang="en-US" sz="2400" b="1" dirty="0" err="1">
                <a:solidFill>
                  <a:schemeClr val="accent1"/>
                </a:solidFill>
              </a:rPr>
              <a:t>BC</a:t>
            </a:r>
            <a:r>
              <a:rPr lang="ko-KR" altLang="en-US" sz="2400" b="1" dirty="0">
                <a:solidFill>
                  <a:schemeClr val="accent1"/>
                </a:solidFill>
              </a:rPr>
              <a:t> 이인용]</a:t>
            </a:r>
          </a:p>
        </p:txBody>
      </p:sp>
    </p:spTree>
    <p:extLst>
      <p:ext uri="{BB962C8B-B14F-4D97-AF65-F5344CB8AC3E}">
        <p14:creationId xmlns:p14="http://schemas.microsoft.com/office/powerpoint/2010/main" val="197174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D1F17B0-3DFE-8F98-2656-A8825A28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2451" name="Google Shape;2451;p6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71921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PRIVATE 망</a:t>
            </a:r>
            <a:endParaRPr/>
          </a:p>
        </p:txBody>
      </p:sp>
      <p:sp>
        <p:nvSpPr>
          <p:cNvPr id="4" name="Google Shape;2453;p62">
            <a:extLst>
              <a:ext uri="{FF2B5EF4-FFF2-40B4-BE49-F238E27FC236}">
                <a16:creationId xmlns:a16="http://schemas.microsoft.com/office/drawing/2014/main" id="{4989008F-CDB8-4604-8183-04AF733D5E6F}"/>
              </a:ext>
            </a:extLst>
          </p:cNvPr>
          <p:cNvSpPr/>
          <p:nvPr/>
        </p:nvSpPr>
        <p:spPr>
          <a:xfrm>
            <a:off x="3681412" y="2449513"/>
            <a:ext cx="819150" cy="16770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54;p62">
            <a:extLst>
              <a:ext uri="{FF2B5EF4-FFF2-40B4-BE49-F238E27FC236}">
                <a16:creationId xmlns:a16="http://schemas.microsoft.com/office/drawing/2014/main" id="{075AB92D-22B6-9592-9998-3CA8B9492934}"/>
              </a:ext>
            </a:extLst>
          </p:cNvPr>
          <p:cNvSpPr/>
          <p:nvPr/>
        </p:nvSpPr>
        <p:spPr>
          <a:xfrm>
            <a:off x="3681412" y="3036887"/>
            <a:ext cx="819150" cy="11588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455;p62">
            <a:extLst>
              <a:ext uri="{FF2B5EF4-FFF2-40B4-BE49-F238E27FC236}">
                <a16:creationId xmlns:a16="http://schemas.microsoft.com/office/drawing/2014/main" id="{6A808E2D-DB2B-65F1-734E-F6F8AC178D0E}"/>
              </a:ext>
            </a:extLst>
          </p:cNvPr>
          <p:cNvSpPr txBox="1"/>
          <p:nvPr/>
        </p:nvSpPr>
        <p:spPr>
          <a:xfrm>
            <a:off x="4618110" y="3133744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망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구성에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맞는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7" name="Google Shape;2456;p62">
            <a:extLst>
              <a:ext uri="{FF2B5EF4-FFF2-40B4-BE49-F238E27FC236}">
                <a16:creationId xmlns:a16="http://schemas.microsoft.com/office/drawing/2014/main" id="{E253B129-CFE5-F6BE-1F67-1B550BCB58EB}"/>
              </a:ext>
            </a:extLst>
          </p:cNvPr>
          <p:cNvSpPr/>
          <p:nvPr/>
        </p:nvSpPr>
        <p:spPr>
          <a:xfrm>
            <a:off x="3681411" y="5086092"/>
            <a:ext cx="871537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457;p62">
            <a:extLst>
              <a:ext uri="{FF2B5EF4-FFF2-40B4-BE49-F238E27FC236}">
                <a16:creationId xmlns:a16="http://schemas.microsoft.com/office/drawing/2014/main" id="{0932EB51-0EA2-D3A2-9AAB-425A7734C07F}"/>
              </a:ext>
            </a:extLst>
          </p:cNvPr>
          <p:cNvSpPr txBox="1"/>
          <p:nvPr/>
        </p:nvSpPr>
        <p:spPr>
          <a:xfrm>
            <a:off x="4651448" y="5053269"/>
            <a:ext cx="373285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CIDR, Subnet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size는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중요하지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않지만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9" name="Google Shape;2458;p62">
            <a:extLst>
              <a:ext uri="{FF2B5EF4-FFF2-40B4-BE49-F238E27FC236}">
                <a16:creationId xmlns:a16="http://schemas.microsoft.com/office/drawing/2014/main" id="{A97831A7-AA30-7908-5013-A2F9FB5D8D77}"/>
              </a:ext>
            </a:extLst>
          </p:cNvPr>
          <p:cNvSpPr/>
          <p:nvPr/>
        </p:nvSpPr>
        <p:spPr>
          <a:xfrm>
            <a:off x="3681411" y="5319456"/>
            <a:ext cx="871537" cy="2000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59;p62">
            <a:extLst>
              <a:ext uri="{FF2B5EF4-FFF2-40B4-BE49-F238E27FC236}">
                <a16:creationId xmlns:a16="http://schemas.microsoft.com/office/drawing/2014/main" id="{358ABC17-BD47-B7D9-DC3E-F2F6E9B804A3}"/>
              </a:ext>
            </a:extLst>
          </p:cNvPr>
          <p:cNvSpPr txBox="1"/>
          <p:nvPr/>
        </p:nvSpPr>
        <p:spPr>
          <a:xfrm>
            <a:off x="4618110" y="5584307"/>
            <a:ext cx="373285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반드시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Static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endParaRPr dirty="0"/>
          </a:p>
        </p:txBody>
      </p:sp>
      <p:sp>
        <p:nvSpPr>
          <p:cNvPr id="13" name="Google Shape;2458;p62">
            <a:extLst>
              <a:ext uri="{FF2B5EF4-FFF2-40B4-BE49-F238E27FC236}">
                <a16:creationId xmlns:a16="http://schemas.microsoft.com/office/drawing/2014/main" id="{C43EF179-EF6E-2603-3BAF-55533BB5678F}"/>
              </a:ext>
            </a:extLst>
          </p:cNvPr>
          <p:cNvSpPr/>
          <p:nvPr/>
        </p:nvSpPr>
        <p:spPr>
          <a:xfrm>
            <a:off x="3681411" y="5605462"/>
            <a:ext cx="871537" cy="2000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6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PUBLIC 망</a:t>
            </a:r>
            <a:endParaRPr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D1730F-7564-05B6-8ADD-14DCAE78B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11" name="Google Shape;2433;p60">
            <a:extLst>
              <a:ext uri="{FF2B5EF4-FFF2-40B4-BE49-F238E27FC236}">
                <a16:creationId xmlns:a16="http://schemas.microsoft.com/office/drawing/2014/main" id="{C3134522-508E-F0E1-A108-F267E52DA1F1}"/>
              </a:ext>
            </a:extLst>
          </p:cNvPr>
          <p:cNvSpPr/>
          <p:nvPr/>
        </p:nvSpPr>
        <p:spPr>
          <a:xfrm>
            <a:off x="3692526" y="2681287"/>
            <a:ext cx="896937" cy="18256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436;p60">
            <a:extLst>
              <a:ext uri="{FF2B5EF4-FFF2-40B4-BE49-F238E27FC236}">
                <a16:creationId xmlns:a16="http://schemas.microsoft.com/office/drawing/2014/main" id="{EFD142A8-5205-45FB-5E34-8F58EE42F659}"/>
              </a:ext>
            </a:extLst>
          </p:cNvPr>
          <p:cNvSpPr txBox="1"/>
          <p:nvPr/>
        </p:nvSpPr>
        <p:spPr>
          <a:xfrm>
            <a:off x="4690581" y="2671462"/>
            <a:ext cx="94535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13" name="Google Shape;2437;p60">
            <a:extLst>
              <a:ext uri="{FF2B5EF4-FFF2-40B4-BE49-F238E27FC236}">
                <a16:creationId xmlns:a16="http://schemas.microsoft.com/office/drawing/2014/main" id="{F2B2D917-5645-0CD7-01AC-480D8521F61B}"/>
              </a:ext>
            </a:extLst>
          </p:cNvPr>
          <p:cNvSpPr txBox="1"/>
          <p:nvPr/>
        </p:nvSpPr>
        <p:spPr>
          <a:xfrm>
            <a:off x="3677332" y="4484903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vpcInfraId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:{REGION}-{AZ}-{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UNIQUE_TYPE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433;p60">
            <a:extLst>
              <a:ext uri="{FF2B5EF4-FFF2-40B4-BE49-F238E27FC236}">
                <a16:creationId xmlns:a16="http://schemas.microsoft.com/office/drawing/2014/main" id="{2AF477A9-3B2A-7E4F-06AB-90E00A76BF4F}"/>
              </a:ext>
            </a:extLst>
          </p:cNvPr>
          <p:cNvSpPr/>
          <p:nvPr/>
        </p:nvSpPr>
        <p:spPr>
          <a:xfrm>
            <a:off x="3692526" y="3005610"/>
            <a:ext cx="896937" cy="27098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433;p60">
            <a:extLst>
              <a:ext uri="{FF2B5EF4-FFF2-40B4-BE49-F238E27FC236}">
                <a16:creationId xmlns:a16="http://schemas.microsoft.com/office/drawing/2014/main" id="{D32BC177-DCFA-2E27-01BB-49D508CEC6FD}"/>
              </a:ext>
            </a:extLst>
          </p:cNvPr>
          <p:cNvSpPr/>
          <p:nvPr/>
        </p:nvSpPr>
        <p:spPr>
          <a:xfrm>
            <a:off x="3692526" y="4058804"/>
            <a:ext cx="1112156" cy="18256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2437;p60">
            <a:extLst>
              <a:ext uri="{FF2B5EF4-FFF2-40B4-BE49-F238E27FC236}">
                <a16:creationId xmlns:a16="http://schemas.microsoft.com/office/drawing/2014/main" id="{987E0DA6-A3AB-19A9-6984-278D4311978D}"/>
              </a:ext>
            </a:extLst>
          </p:cNvPr>
          <p:cNvSpPr txBox="1"/>
          <p:nvPr/>
        </p:nvSpPr>
        <p:spPr>
          <a:xfrm>
            <a:off x="3677332" y="4840940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vpcInfraId:evcs-az1-public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4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PUBLIC 망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188BA0-EFB2-66AD-CDAE-26E044B8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4" name="Google Shape;2444;p61">
            <a:extLst>
              <a:ext uri="{FF2B5EF4-FFF2-40B4-BE49-F238E27FC236}">
                <a16:creationId xmlns:a16="http://schemas.microsoft.com/office/drawing/2014/main" id="{95467494-4FD3-8C5C-5692-6CCFD950FDDA}"/>
              </a:ext>
            </a:extLst>
          </p:cNvPr>
          <p:cNvSpPr/>
          <p:nvPr/>
        </p:nvSpPr>
        <p:spPr>
          <a:xfrm>
            <a:off x="2101851" y="2419350"/>
            <a:ext cx="812412" cy="1619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45;p61">
            <a:extLst>
              <a:ext uri="{FF2B5EF4-FFF2-40B4-BE49-F238E27FC236}">
                <a16:creationId xmlns:a16="http://schemas.microsoft.com/office/drawing/2014/main" id="{7B5B70D8-AD83-90FE-5362-E7B828F462AD}"/>
              </a:ext>
            </a:extLst>
          </p:cNvPr>
          <p:cNvSpPr/>
          <p:nvPr/>
        </p:nvSpPr>
        <p:spPr>
          <a:xfrm>
            <a:off x="2395539" y="2819399"/>
            <a:ext cx="963224" cy="22014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446;p61">
            <a:extLst>
              <a:ext uri="{FF2B5EF4-FFF2-40B4-BE49-F238E27FC236}">
                <a16:creationId xmlns:a16="http://schemas.microsoft.com/office/drawing/2014/main" id="{F0B4777E-0218-5CE2-C712-814AF0CB0599}"/>
              </a:ext>
            </a:extLst>
          </p:cNvPr>
          <p:cNvSpPr txBox="1"/>
          <p:nvPr/>
        </p:nvSpPr>
        <p:spPr>
          <a:xfrm>
            <a:off x="2469763" y="3131878"/>
            <a:ext cx="208823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Transit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네트워크만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6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54865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네트워크 프로파일 설정: AZ1 PUBLIC 망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B0BC5-EF9C-2C21-5195-54A068C1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4" name="Google Shape;2453;p62">
            <a:extLst>
              <a:ext uri="{FF2B5EF4-FFF2-40B4-BE49-F238E27FC236}">
                <a16:creationId xmlns:a16="http://schemas.microsoft.com/office/drawing/2014/main" id="{4B5FC54B-4CC7-4B42-A69E-E6E0EDC830CC}"/>
              </a:ext>
            </a:extLst>
          </p:cNvPr>
          <p:cNvSpPr/>
          <p:nvPr/>
        </p:nvSpPr>
        <p:spPr>
          <a:xfrm>
            <a:off x="3681412" y="2449513"/>
            <a:ext cx="819150" cy="16770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454;p62">
            <a:extLst>
              <a:ext uri="{FF2B5EF4-FFF2-40B4-BE49-F238E27FC236}">
                <a16:creationId xmlns:a16="http://schemas.microsoft.com/office/drawing/2014/main" id="{7041CD43-86B4-3D7F-3CBF-463CC68C479B}"/>
              </a:ext>
            </a:extLst>
          </p:cNvPr>
          <p:cNvSpPr/>
          <p:nvPr/>
        </p:nvSpPr>
        <p:spPr>
          <a:xfrm>
            <a:off x="3681412" y="3036887"/>
            <a:ext cx="819150" cy="11588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455;p62">
            <a:extLst>
              <a:ext uri="{FF2B5EF4-FFF2-40B4-BE49-F238E27FC236}">
                <a16:creationId xmlns:a16="http://schemas.microsoft.com/office/drawing/2014/main" id="{CA519B91-4E10-7A4D-F57F-C0378AF7DE67}"/>
              </a:ext>
            </a:extLst>
          </p:cNvPr>
          <p:cNvSpPr txBox="1"/>
          <p:nvPr/>
        </p:nvSpPr>
        <p:spPr>
          <a:xfrm>
            <a:off x="4618110" y="3133744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망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구성에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맞는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7" name="Google Shape;2456;p62">
            <a:extLst>
              <a:ext uri="{FF2B5EF4-FFF2-40B4-BE49-F238E27FC236}">
                <a16:creationId xmlns:a16="http://schemas.microsoft.com/office/drawing/2014/main" id="{37061D8B-2B41-F92D-27EC-F512C3892626}"/>
              </a:ext>
            </a:extLst>
          </p:cNvPr>
          <p:cNvSpPr/>
          <p:nvPr/>
        </p:nvSpPr>
        <p:spPr>
          <a:xfrm>
            <a:off x="3681411" y="5086092"/>
            <a:ext cx="871537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457;p62">
            <a:extLst>
              <a:ext uri="{FF2B5EF4-FFF2-40B4-BE49-F238E27FC236}">
                <a16:creationId xmlns:a16="http://schemas.microsoft.com/office/drawing/2014/main" id="{52E8DE9D-E1A1-6167-9B1B-9C9CF710F176}"/>
              </a:ext>
            </a:extLst>
          </p:cNvPr>
          <p:cNvSpPr txBox="1"/>
          <p:nvPr/>
        </p:nvSpPr>
        <p:spPr>
          <a:xfrm>
            <a:off x="4651448" y="5053269"/>
            <a:ext cx="373285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CIDR, Subnet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size는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중요하지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않지만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endParaRPr dirty="0"/>
          </a:p>
        </p:txBody>
      </p:sp>
      <p:sp>
        <p:nvSpPr>
          <p:cNvPr id="9" name="Google Shape;2458;p62">
            <a:extLst>
              <a:ext uri="{FF2B5EF4-FFF2-40B4-BE49-F238E27FC236}">
                <a16:creationId xmlns:a16="http://schemas.microsoft.com/office/drawing/2014/main" id="{BF657D5B-B424-201B-5E86-3C8879C16E7E}"/>
              </a:ext>
            </a:extLst>
          </p:cNvPr>
          <p:cNvSpPr/>
          <p:nvPr/>
        </p:nvSpPr>
        <p:spPr>
          <a:xfrm>
            <a:off x="3681411" y="5319456"/>
            <a:ext cx="871537" cy="2000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59;p62">
            <a:extLst>
              <a:ext uri="{FF2B5EF4-FFF2-40B4-BE49-F238E27FC236}">
                <a16:creationId xmlns:a16="http://schemas.microsoft.com/office/drawing/2014/main" id="{BB19C6CA-F8D6-DB83-7BF6-3C639B06656F}"/>
              </a:ext>
            </a:extLst>
          </p:cNvPr>
          <p:cNvSpPr txBox="1"/>
          <p:nvPr/>
        </p:nvSpPr>
        <p:spPr>
          <a:xfrm>
            <a:off x="4618110" y="5584307"/>
            <a:ext cx="373285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반드시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Static 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endParaRPr dirty="0"/>
          </a:p>
        </p:txBody>
      </p:sp>
      <p:sp>
        <p:nvSpPr>
          <p:cNvPr id="11" name="Google Shape;2458;p62">
            <a:extLst>
              <a:ext uri="{FF2B5EF4-FFF2-40B4-BE49-F238E27FC236}">
                <a16:creationId xmlns:a16="http://schemas.microsoft.com/office/drawing/2014/main" id="{6D58C785-E64A-8365-7D67-075486F4BEF1}"/>
              </a:ext>
            </a:extLst>
          </p:cNvPr>
          <p:cNvSpPr/>
          <p:nvPr/>
        </p:nvSpPr>
        <p:spPr>
          <a:xfrm>
            <a:off x="3681411" y="5605462"/>
            <a:ext cx="871537" cy="2000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6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82967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스토리지 프로파일 설정: AZ1 VSAN</a:t>
            </a:r>
            <a:endParaRPr>
              <a:solidFill>
                <a:srgbClr val="090875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265D29-0D3E-55E4-5079-C2873504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12" name="Google Shape;2453;p62">
            <a:extLst>
              <a:ext uri="{FF2B5EF4-FFF2-40B4-BE49-F238E27FC236}">
                <a16:creationId xmlns:a16="http://schemas.microsoft.com/office/drawing/2014/main" id="{32482833-310C-2DC9-5608-4FBA406EF6AB}"/>
              </a:ext>
            </a:extLst>
          </p:cNvPr>
          <p:cNvSpPr/>
          <p:nvPr/>
        </p:nvSpPr>
        <p:spPr>
          <a:xfrm>
            <a:off x="2076449" y="2426268"/>
            <a:ext cx="519114" cy="20263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>
          <a:extLst>
            <a:ext uri="{FF2B5EF4-FFF2-40B4-BE49-F238E27FC236}">
              <a16:creationId xmlns:a16="http://schemas.microsoft.com/office/drawing/2014/main" id="{6E0F9159-9F1C-D3B9-AECC-D7CCB2227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93FBB-33EB-42BB-FFA4-5ADF49DE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2497" name="Google Shape;2497;p66">
            <a:extLst>
              <a:ext uri="{FF2B5EF4-FFF2-40B4-BE49-F238E27FC236}">
                <a16:creationId xmlns:a16="http://schemas.microsoft.com/office/drawing/2014/main" id="{BF764D66-CDD5-53D1-9813-EF9F3E773B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82967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스토리지 프로파일 설정: AZ1 VSAN</a:t>
            </a:r>
            <a:endParaRPr>
              <a:solidFill>
                <a:srgbClr val="090875"/>
              </a:solidFill>
            </a:endParaRPr>
          </a:p>
        </p:txBody>
      </p:sp>
      <p:sp>
        <p:nvSpPr>
          <p:cNvPr id="13" name="Google Shape;2501;p66">
            <a:extLst>
              <a:ext uri="{FF2B5EF4-FFF2-40B4-BE49-F238E27FC236}">
                <a16:creationId xmlns:a16="http://schemas.microsoft.com/office/drawing/2014/main" id="{B4B2BACE-5112-FBD7-DF45-1C8B7C69F079}"/>
              </a:ext>
            </a:extLst>
          </p:cNvPr>
          <p:cNvSpPr/>
          <p:nvPr/>
        </p:nvSpPr>
        <p:spPr>
          <a:xfrm>
            <a:off x="3676653" y="2234012"/>
            <a:ext cx="1047751" cy="1539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502;p66">
            <a:extLst>
              <a:ext uri="{FF2B5EF4-FFF2-40B4-BE49-F238E27FC236}">
                <a16:creationId xmlns:a16="http://schemas.microsoft.com/office/drawing/2014/main" id="{7C77DABF-5F75-2095-6E89-1EE2B35E1EAC}"/>
              </a:ext>
            </a:extLst>
          </p:cNvPr>
          <p:cNvSpPr/>
          <p:nvPr/>
        </p:nvSpPr>
        <p:spPr>
          <a:xfrm>
            <a:off x="3676653" y="2484841"/>
            <a:ext cx="1047751" cy="1539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503;p66">
            <a:extLst>
              <a:ext uri="{FF2B5EF4-FFF2-40B4-BE49-F238E27FC236}">
                <a16:creationId xmlns:a16="http://schemas.microsoft.com/office/drawing/2014/main" id="{52AC239E-A631-F5D7-FDB4-1C30F7FB1B66}"/>
              </a:ext>
            </a:extLst>
          </p:cNvPr>
          <p:cNvSpPr/>
          <p:nvPr/>
        </p:nvSpPr>
        <p:spPr>
          <a:xfrm>
            <a:off x="3667125" y="5651500"/>
            <a:ext cx="1275656" cy="1539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504;p66">
            <a:extLst>
              <a:ext uri="{FF2B5EF4-FFF2-40B4-BE49-F238E27FC236}">
                <a16:creationId xmlns:a16="http://schemas.microsoft.com/office/drawing/2014/main" id="{C12AA949-F4DE-E615-9047-8EAFEAFA6142}"/>
              </a:ext>
            </a:extLst>
          </p:cNvPr>
          <p:cNvSpPr/>
          <p:nvPr/>
        </p:nvSpPr>
        <p:spPr>
          <a:xfrm>
            <a:off x="3652838" y="5908903"/>
            <a:ext cx="933450" cy="15875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505;p66">
            <a:extLst>
              <a:ext uri="{FF2B5EF4-FFF2-40B4-BE49-F238E27FC236}">
                <a16:creationId xmlns:a16="http://schemas.microsoft.com/office/drawing/2014/main" id="{6BDC358F-307C-4648-D326-4B65325705D5}"/>
              </a:ext>
            </a:extLst>
          </p:cNvPr>
          <p:cNvSpPr txBox="1"/>
          <p:nvPr/>
        </p:nvSpPr>
        <p:spPr>
          <a:xfrm>
            <a:off x="3652838" y="6240739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storage:{REGION}-{AZ}-{</a:t>
            </a: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UNIQUE_TYPE</a:t>
            </a: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502;p66">
            <a:extLst>
              <a:ext uri="{FF2B5EF4-FFF2-40B4-BE49-F238E27FC236}">
                <a16:creationId xmlns:a16="http://schemas.microsoft.com/office/drawing/2014/main" id="{8576FF3C-C541-7AEE-9F95-4E519B51721F}"/>
              </a:ext>
            </a:extLst>
          </p:cNvPr>
          <p:cNvSpPr/>
          <p:nvPr/>
        </p:nvSpPr>
        <p:spPr>
          <a:xfrm>
            <a:off x="3676653" y="2787055"/>
            <a:ext cx="1085851" cy="26570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2505;p66">
            <a:extLst>
              <a:ext uri="{FF2B5EF4-FFF2-40B4-BE49-F238E27FC236}">
                <a16:creationId xmlns:a16="http://schemas.microsoft.com/office/drawing/2014/main" id="{29925DA6-FC72-D20F-ED5C-25291CD4E203}"/>
              </a:ext>
            </a:extLst>
          </p:cNvPr>
          <p:cNvSpPr txBox="1"/>
          <p:nvPr/>
        </p:nvSpPr>
        <p:spPr>
          <a:xfrm>
            <a:off x="3652838" y="6506617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storage:evcs-az1-cl1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186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>
          <a:extLst>
            <a:ext uri="{FF2B5EF4-FFF2-40B4-BE49-F238E27FC236}">
              <a16:creationId xmlns:a16="http://schemas.microsoft.com/office/drawing/2014/main" id="{9983FF09-43F0-1773-AEA9-E1544FAE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66">
            <a:extLst>
              <a:ext uri="{FF2B5EF4-FFF2-40B4-BE49-F238E27FC236}">
                <a16:creationId xmlns:a16="http://schemas.microsoft.com/office/drawing/2014/main" id="{EF36D0D1-38B8-7830-DEEA-2BAB05B82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82967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스토리지 프로파일 설정: AZ1 VSAN</a:t>
            </a:r>
            <a:endParaRPr>
              <a:solidFill>
                <a:srgbClr val="090875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F15806-6CA8-A335-3C52-64E892F2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12" name="Google Shape;2501;p66">
            <a:extLst>
              <a:ext uri="{FF2B5EF4-FFF2-40B4-BE49-F238E27FC236}">
                <a16:creationId xmlns:a16="http://schemas.microsoft.com/office/drawing/2014/main" id="{4B93D148-D432-077B-CA69-16D433104036}"/>
              </a:ext>
            </a:extLst>
          </p:cNvPr>
          <p:cNvSpPr/>
          <p:nvPr/>
        </p:nvSpPr>
        <p:spPr>
          <a:xfrm>
            <a:off x="2076451" y="2593974"/>
            <a:ext cx="501650" cy="1809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501;p66">
            <a:extLst>
              <a:ext uri="{FF2B5EF4-FFF2-40B4-BE49-F238E27FC236}">
                <a16:creationId xmlns:a16="http://schemas.microsoft.com/office/drawing/2014/main" id="{6A394955-1B0D-DEE1-7124-9DFA0D670205}"/>
              </a:ext>
            </a:extLst>
          </p:cNvPr>
          <p:cNvSpPr/>
          <p:nvPr/>
        </p:nvSpPr>
        <p:spPr>
          <a:xfrm>
            <a:off x="2076450" y="3057524"/>
            <a:ext cx="3359149" cy="1809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805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6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838413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 err="1">
                <a:solidFill>
                  <a:srgbClr val="090875"/>
                </a:solidFill>
              </a:rPr>
              <a:t>플레이버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설정</a:t>
            </a:r>
            <a:r>
              <a:rPr lang="en-US" dirty="0">
                <a:solidFill>
                  <a:srgbClr val="090875"/>
                </a:solidFill>
              </a:rPr>
              <a:t>(Flavor Mapping)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4A3B4D-A2ED-531A-F66A-5C6C32BF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7F2F83-9173-8A7E-DDE4-155A3FB35C8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41254" y="6246805"/>
            <a:ext cx="441146" cy="33855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2FBBFC-397B-61FD-4DC3-505113659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62" y="2837732"/>
            <a:ext cx="5543550" cy="9860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932EB3-EBB5-D6D5-C578-F5E12EEC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99" t="23264" r="17490" b="50000"/>
          <a:stretch>
            <a:fillRect/>
          </a:stretch>
        </p:blipFill>
        <p:spPr>
          <a:xfrm>
            <a:off x="2138362" y="3895725"/>
            <a:ext cx="5543550" cy="13423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34E3E5-ED4F-9F84-530E-72A6B96618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541" t="23473" r="17665" b="50000"/>
          <a:stretch>
            <a:fillRect/>
          </a:stretch>
        </p:blipFill>
        <p:spPr>
          <a:xfrm>
            <a:off x="2138362" y="5310001"/>
            <a:ext cx="5543550" cy="133604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6108DA-AEA4-669D-4BF2-9EC537D8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2526" name="Google Shape;2526;p6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925566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 err="1">
                <a:solidFill>
                  <a:srgbClr val="090875"/>
                </a:solidFill>
              </a:rPr>
              <a:t>이미지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매핑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설정</a:t>
            </a:r>
            <a:r>
              <a:rPr lang="en-US" dirty="0">
                <a:solidFill>
                  <a:srgbClr val="090875"/>
                </a:solidFill>
              </a:rPr>
              <a:t>(Image Mapping)</a:t>
            </a:r>
            <a:endParaRPr dirty="0"/>
          </a:p>
        </p:txBody>
      </p:sp>
      <p:sp>
        <p:nvSpPr>
          <p:cNvPr id="2528" name="Google Shape;2528;p69"/>
          <p:cNvSpPr/>
          <p:nvPr/>
        </p:nvSpPr>
        <p:spPr>
          <a:xfrm>
            <a:off x="2089150" y="1830387"/>
            <a:ext cx="515937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9" name="Google Shape;2529;p69"/>
          <p:cNvSpPr/>
          <p:nvPr/>
        </p:nvSpPr>
        <p:spPr>
          <a:xfrm>
            <a:off x="2141537" y="2247899"/>
            <a:ext cx="5111130" cy="1746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D03D78-7B41-A7AB-9520-AD6527BCF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118" y="2730698"/>
            <a:ext cx="8634412" cy="1774532"/>
          </a:xfrm>
          <a:prstGeom prst="rect">
            <a:avLst/>
          </a:prstGeom>
          <a:ln>
            <a:solidFill>
              <a:srgbClr val="E23636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>
          <a:extLst>
            <a:ext uri="{FF2B5EF4-FFF2-40B4-BE49-F238E27FC236}">
              <a16:creationId xmlns:a16="http://schemas.microsoft.com/office/drawing/2014/main" id="{03B67652-22DB-3DC6-516B-6945D2F5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69">
            <a:extLst>
              <a:ext uri="{FF2B5EF4-FFF2-40B4-BE49-F238E27FC236}">
                <a16:creationId xmlns:a16="http://schemas.microsoft.com/office/drawing/2014/main" id="{E5018789-655B-09D4-092C-1FA5DBDA0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92556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 err="1">
                <a:solidFill>
                  <a:srgbClr val="090875"/>
                </a:solidFill>
              </a:rPr>
              <a:t>이미지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ko-KR" altLang="en-US" dirty="0">
                <a:solidFill>
                  <a:srgbClr val="090875"/>
                </a:solidFill>
              </a:rPr>
              <a:t>템플릿 생성</a:t>
            </a:r>
            <a:r>
              <a:rPr lang="en-US" altLang="ko-KR" dirty="0">
                <a:solidFill>
                  <a:srgbClr val="090875"/>
                </a:solidFill>
              </a:rPr>
              <a:t>(Cloud-</a:t>
            </a:r>
            <a:r>
              <a:rPr lang="en-US" altLang="ko-KR" dirty="0" err="1">
                <a:solidFill>
                  <a:srgbClr val="090875"/>
                </a:solidFill>
              </a:rPr>
              <a:t>init</a:t>
            </a:r>
            <a:r>
              <a:rPr lang="en-US" altLang="ko-KR" dirty="0">
                <a:solidFill>
                  <a:srgbClr val="090875"/>
                </a:solidFill>
              </a:rPr>
              <a:t>)</a:t>
            </a:r>
            <a:endParaRPr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9FE841-F7A2-CF1A-25CA-B79DC1686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34811"/>
              </p:ext>
            </p:extLst>
          </p:nvPr>
        </p:nvGraphicFramePr>
        <p:xfrm>
          <a:off x="602708" y="1052419"/>
          <a:ext cx="11027175" cy="56732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1999194466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1698876300"/>
                    </a:ext>
                  </a:extLst>
                </a:gridCol>
              </a:tblGrid>
              <a:tr h="5673234">
                <a:tc>
                  <a:txBody>
                    <a:bodyPr/>
                    <a:lstStyle/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Cloud-Init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된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OS Image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다운 받기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(e.g., Ubuntu 22.04 Cloud Images)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( </a:t>
                      </a:r>
                      <a:r>
                        <a:rPr lang="en-US" altLang="ko-KR" sz="1400" b="1" i="1" u="sng" dirty="0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https://cloud-</a:t>
                      </a:r>
                      <a:r>
                        <a:rPr lang="en-US" altLang="ko-KR" sz="1400" b="1" i="1" u="sng" dirty="0" err="1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images.ubuntu.com</a:t>
                      </a:r>
                      <a:r>
                        <a:rPr lang="en-US" altLang="ko-KR" sz="1400" b="1" i="1" u="sng" dirty="0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/</a:t>
                      </a:r>
                      <a:r>
                        <a:rPr lang="en-US" altLang="ko-KR" sz="1400" b="1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lang="en-US" altLang="ko-KR" sz="1400" b="1" i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Debian Cloud Images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AlmaLinux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Cloud Images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VMware Photon OS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Container-Optimized OS (COS) on Google Cloud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단계에서 다운 받은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iso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이미지로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OS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설치</a:t>
                      </a: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</a:t>
                      </a:r>
                      <a:r>
                        <a:rPr lang="ko-KR" altLang="en-US" sz="14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설정후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OS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설치</a:t>
                      </a: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4.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설정된 사용자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ubuntu/ubuntu)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로그인</a:t>
                      </a: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5.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최소 필요 소프트웨어 설치 및 설정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net-tools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open-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-tools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sshd</a:t>
                      </a:r>
                      <a:endParaRPr lang="ko-KR" altLang="en-US" sz="14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ko-KR" altLang="en-US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365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5-1)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 소프트웨어 설치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apt update -y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apt install net-tools open-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-tools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sshd</a:t>
                      </a: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systemctl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enable open-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-tools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365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5-2) </a:t>
                      </a:r>
                      <a:r>
                        <a:rPr lang="en-US" altLang="ko-KR" sz="14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sshd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root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enable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vi /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etc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/ssh/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sshd_config.sh</a:t>
                      </a: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 내용 생략 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</a:t>
                      </a:r>
                      <a:endParaRPr lang="ko-KR" altLang="en-US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PermitRootLogin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yes</a:t>
                      </a: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6. </a:t>
                      </a:r>
                      <a:r>
                        <a:rPr lang="en-US" altLang="ko-KR" sz="14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netplan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vi /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etc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netplan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/99-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default.yaml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b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b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(reset network information)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network: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ethernets: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ens33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dhcp4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false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dhcp6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false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link-local: []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version:2</a:t>
                      </a: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rederer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networkd</a:t>
                      </a: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netplan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apply</a:t>
                      </a:r>
                      <a:b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7.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Cloud-Init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설정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cloud-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init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clean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05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systemctl</a:t>
                      </a:r>
                      <a:r>
                        <a:rPr lang="en-US" altLang="ko-KR" sz="105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disable cloud-</a:t>
                      </a:r>
                      <a:r>
                        <a:rPr lang="en-US" altLang="ko-KR" sz="105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init</a:t>
                      </a:r>
                      <a:r>
                        <a:rPr lang="en-US" altLang="ko-KR" sz="105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-local cloud-</a:t>
                      </a:r>
                      <a:r>
                        <a:rPr lang="en-US" altLang="ko-KR" sz="105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init</a:t>
                      </a:r>
                      <a:r>
                        <a:rPr lang="en-US" altLang="ko-KR" sz="105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-config cloud-</a:t>
                      </a:r>
                      <a:r>
                        <a:rPr lang="en-US" altLang="ko-KR" sz="105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init</a:t>
                      </a:r>
                      <a:r>
                        <a:rPr lang="en-US" altLang="ko-KR" sz="105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cloud-</a:t>
                      </a:r>
                      <a:r>
                        <a:rPr lang="en-US" altLang="ko-KR" sz="105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init</a:t>
                      </a:r>
                      <a:r>
                        <a:rPr lang="en-US" altLang="ko-KR" sz="105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-final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deluser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--remove-home ubuntu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sudo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passwd root (</a:t>
                      </a:r>
                      <a:r>
                        <a:rPr lang="ko-KR" altLang="en-US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초기 암호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altLang="ko-KR" sz="14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Password1</a:t>
                      </a: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!)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reboot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r>
                        <a:rPr lang="en-US" altLang="ko-KR" sz="14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8. 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설정된 </a:t>
                      </a:r>
                      <a:r>
                        <a:rPr lang="en-US" altLang="ko-KR" sz="14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을 </a:t>
                      </a:r>
                      <a:r>
                        <a:rPr lang="en-US" altLang="ko-KR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Template</a:t>
                      </a:r>
                      <a:r>
                        <a:rPr lang="ko-KR" altLang="en-US" sz="14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만들기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98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96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4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297709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브랜딩(리전) 설정</a:t>
            </a:r>
            <a:endParaRPr/>
          </a:p>
        </p:txBody>
      </p:sp>
      <p:pic>
        <p:nvPicPr>
          <p:cNvPr id="2290" name="Google Shape;229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1" name="Google Shape;2291;p45"/>
          <p:cNvSpPr/>
          <p:nvPr/>
        </p:nvSpPr>
        <p:spPr>
          <a:xfrm>
            <a:off x="4323482" y="2151013"/>
            <a:ext cx="2159868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70" descr="로고, 상징, 그래픽, 클립아트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70" y="1186874"/>
            <a:ext cx="621766" cy="606155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70"/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Value Pack 설치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>
          <a:extLst>
            <a:ext uri="{FF2B5EF4-FFF2-40B4-BE49-F238E27FC236}">
              <a16:creationId xmlns:a16="http://schemas.microsoft.com/office/drawing/2014/main" id="{9A224D26-6B45-A0B6-984F-4B7152C21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71">
            <a:extLst>
              <a:ext uri="{FF2B5EF4-FFF2-40B4-BE49-F238E27FC236}">
                <a16:creationId xmlns:a16="http://schemas.microsoft.com/office/drawing/2014/main" id="{A655423C-4F71-D13C-224D-565E5C854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Broadcom Value Pack 패키지 설치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11C65-5FFF-76BC-A66C-7239924F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38" b="7941"/>
          <a:stretch>
            <a:fillRect/>
          </a:stretch>
        </p:blipFill>
        <p:spPr>
          <a:xfrm>
            <a:off x="609600" y="1052459"/>
            <a:ext cx="10972800" cy="5618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4C4329-6117-9674-91FE-F19BDC1B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56" t="10138" r="22295" b="87138"/>
          <a:stretch>
            <a:fillRect/>
          </a:stretch>
        </p:blipFill>
        <p:spPr>
          <a:xfrm>
            <a:off x="10696073" y="1084544"/>
            <a:ext cx="559227" cy="262993"/>
          </a:xfrm>
          <a:prstGeom prst="rect">
            <a:avLst/>
          </a:prstGeom>
        </p:spPr>
      </p:pic>
      <p:sp>
        <p:nvSpPr>
          <p:cNvPr id="5" name="Google Shape;2528;p69">
            <a:extLst>
              <a:ext uri="{FF2B5EF4-FFF2-40B4-BE49-F238E27FC236}">
                <a16:creationId xmlns:a16="http://schemas.microsoft.com/office/drawing/2014/main" id="{4E49D9B2-F9AA-85BB-4ED9-D1CB91C737E7}"/>
              </a:ext>
            </a:extLst>
          </p:cNvPr>
          <p:cNvSpPr/>
          <p:nvPr/>
        </p:nvSpPr>
        <p:spPr>
          <a:xfrm>
            <a:off x="11255300" y="1052513"/>
            <a:ext cx="333992" cy="29502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528;p69">
            <a:extLst>
              <a:ext uri="{FF2B5EF4-FFF2-40B4-BE49-F238E27FC236}">
                <a16:creationId xmlns:a16="http://schemas.microsoft.com/office/drawing/2014/main" id="{0F167504-D0D6-D064-3D82-16F4C32C6DEB}"/>
              </a:ext>
            </a:extLst>
          </p:cNvPr>
          <p:cNvSpPr/>
          <p:nvPr/>
        </p:nvSpPr>
        <p:spPr>
          <a:xfrm>
            <a:off x="9486658" y="2375987"/>
            <a:ext cx="2007510" cy="29502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797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EA5329B-753D-4D22-54FF-87E2A27B8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sp>
        <p:nvSpPr>
          <p:cNvPr id="2540" name="Google Shape;2540;p7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Broadcom Value Pack 패키지 설치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5513A4-B347-68A4-672F-D77A27E20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63" y="2244591"/>
            <a:ext cx="5852509" cy="3312494"/>
          </a:xfrm>
          <a:prstGeom prst="rect">
            <a:avLst/>
          </a:prstGeom>
        </p:spPr>
      </p:pic>
      <p:sp>
        <p:nvSpPr>
          <p:cNvPr id="8" name="Google Shape;2528;p69">
            <a:extLst>
              <a:ext uri="{FF2B5EF4-FFF2-40B4-BE49-F238E27FC236}">
                <a16:creationId xmlns:a16="http://schemas.microsoft.com/office/drawing/2014/main" id="{B5ED39E9-0B0F-E906-C6F5-459E3130335D}"/>
              </a:ext>
            </a:extLst>
          </p:cNvPr>
          <p:cNvSpPr/>
          <p:nvPr/>
        </p:nvSpPr>
        <p:spPr>
          <a:xfrm>
            <a:off x="2803526" y="1792287"/>
            <a:ext cx="444499" cy="16986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>
          <a:extLst>
            <a:ext uri="{FF2B5EF4-FFF2-40B4-BE49-F238E27FC236}">
              <a16:creationId xmlns:a16="http://schemas.microsoft.com/office/drawing/2014/main" id="{D5B48AE1-5D3E-0AE1-4E2D-8192A510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71">
            <a:extLst>
              <a:ext uri="{FF2B5EF4-FFF2-40B4-BE49-F238E27FC236}">
                <a16:creationId xmlns:a16="http://schemas.microsoft.com/office/drawing/2014/main" id="{3EF90DFF-48FB-9B54-77A1-64718F3083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Broadcom Value Pack 패키지 설치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FA687-C8C2-0364-34EF-5BA6D0B2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38" b="7941"/>
          <a:stretch>
            <a:fillRect/>
          </a:stretch>
        </p:blipFill>
        <p:spPr>
          <a:xfrm>
            <a:off x="609600" y="1052459"/>
            <a:ext cx="10972800" cy="5618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3FDF04-F91A-A183-3714-2125B7B2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56" t="10138" r="22295" b="87138"/>
          <a:stretch>
            <a:fillRect/>
          </a:stretch>
        </p:blipFill>
        <p:spPr>
          <a:xfrm>
            <a:off x="10696073" y="1084544"/>
            <a:ext cx="559227" cy="262993"/>
          </a:xfrm>
          <a:prstGeom prst="rect">
            <a:avLst/>
          </a:prstGeom>
        </p:spPr>
      </p:pic>
      <p:sp>
        <p:nvSpPr>
          <p:cNvPr id="5" name="Google Shape;2528;p69">
            <a:extLst>
              <a:ext uri="{FF2B5EF4-FFF2-40B4-BE49-F238E27FC236}">
                <a16:creationId xmlns:a16="http://schemas.microsoft.com/office/drawing/2014/main" id="{D2A9D44D-14E7-1EA8-9CB7-FAF1C9702B74}"/>
              </a:ext>
            </a:extLst>
          </p:cNvPr>
          <p:cNvSpPr/>
          <p:nvPr/>
        </p:nvSpPr>
        <p:spPr>
          <a:xfrm>
            <a:off x="11255300" y="1052513"/>
            <a:ext cx="333992" cy="29502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528;p69">
            <a:extLst>
              <a:ext uri="{FF2B5EF4-FFF2-40B4-BE49-F238E27FC236}">
                <a16:creationId xmlns:a16="http://schemas.microsoft.com/office/drawing/2014/main" id="{76D02991-8ED5-5810-D04C-CB6D626F2BF1}"/>
              </a:ext>
            </a:extLst>
          </p:cNvPr>
          <p:cNvSpPr/>
          <p:nvPr/>
        </p:nvSpPr>
        <p:spPr>
          <a:xfrm>
            <a:off x="9486658" y="2066425"/>
            <a:ext cx="2007510" cy="29502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E3822-429E-3C9B-E5F8-203A4A70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346" r="36459"/>
          <a:stretch>
            <a:fillRect/>
          </a:stretch>
        </p:blipFill>
        <p:spPr>
          <a:xfrm>
            <a:off x="609600" y="1052458"/>
            <a:ext cx="6972300" cy="5805541"/>
          </a:xfrm>
          <a:prstGeom prst="rect">
            <a:avLst/>
          </a:prstGeom>
        </p:spPr>
      </p:pic>
      <p:sp>
        <p:nvSpPr>
          <p:cNvPr id="8" name="Google Shape;2528;p69">
            <a:extLst>
              <a:ext uri="{FF2B5EF4-FFF2-40B4-BE49-F238E27FC236}">
                <a16:creationId xmlns:a16="http://schemas.microsoft.com/office/drawing/2014/main" id="{29510774-AD68-E8E8-CE1C-2691FAA487C1}"/>
              </a:ext>
            </a:extLst>
          </p:cNvPr>
          <p:cNvSpPr/>
          <p:nvPr/>
        </p:nvSpPr>
        <p:spPr>
          <a:xfrm>
            <a:off x="609599" y="6629400"/>
            <a:ext cx="1285875" cy="22860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528;p69">
            <a:extLst>
              <a:ext uri="{FF2B5EF4-FFF2-40B4-BE49-F238E27FC236}">
                <a16:creationId xmlns:a16="http://schemas.microsoft.com/office/drawing/2014/main" id="{336B4E91-27DE-F10F-0781-C3ECD08DEE18}"/>
              </a:ext>
            </a:extLst>
          </p:cNvPr>
          <p:cNvSpPr/>
          <p:nvPr/>
        </p:nvSpPr>
        <p:spPr>
          <a:xfrm>
            <a:off x="10842336" y="1052458"/>
            <a:ext cx="466727" cy="27863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528;p69">
            <a:extLst>
              <a:ext uri="{FF2B5EF4-FFF2-40B4-BE49-F238E27FC236}">
                <a16:creationId xmlns:a16="http://schemas.microsoft.com/office/drawing/2014/main" id="{474C7AA9-8E54-55E3-6E5A-B041DA97485F}"/>
              </a:ext>
            </a:extLst>
          </p:cNvPr>
          <p:cNvSpPr/>
          <p:nvPr/>
        </p:nvSpPr>
        <p:spPr>
          <a:xfrm>
            <a:off x="2128837" y="2261436"/>
            <a:ext cx="3881439" cy="2000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528;p69">
            <a:extLst>
              <a:ext uri="{FF2B5EF4-FFF2-40B4-BE49-F238E27FC236}">
                <a16:creationId xmlns:a16="http://schemas.microsoft.com/office/drawing/2014/main" id="{1DD5CB19-5F7B-4ABB-4EF2-E8A9B5269A82}"/>
              </a:ext>
            </a:extLst>
          </p:cNvPr>
          <p:cNvSpPr/>
          <p:nvPr/>
        </p:nvSpPr>
        <p:spPr>
          <a:xfrm>
            <a:off x="9019931" y="2051476"/>
            <a:ext cx="466727" cy="27863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sz="24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2528;p69">
            <a:extLst>
              <a:ext uri="{FF2B5EF4-FFF2-40B4-BE49-F238E27FC236}">
                <a16:creationId xmlns:a16="http://schemas.microsoft.com/office/drawing/2014/main" id="{D4D26725-67FE-E9BD-FBBC-A6EF876252BD}"/>
              </a:ext>
            </a:extLst>
          </p:cNvPr>
          <p:cNvSpPr/>
          <p:nvPr/>
        </p:nvSpPr>
        <p:spPr>
          <a:xfrm>
            <a:off x="452194" y="6305095"/>
            <a:ext cx="466727" cy="27863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sz="24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528;p69">
            <a:extLst>
              <a:ext uri="{FF2B5EF4-FFF2-40B4-BE49-F238E27FC236}">
                <a16:creationId xmlns:a16="http://schemas.microsoft.com/office/drawing/2014/main" id="{C264C528-0EE0-D97E-B0C3-44CC1BE2AE81}"/>
              </a:ext>
            </a:extLst>
          </p:cNvPr>
          <p:cNvSpPr/>
          <p:nvPr/>
        </p:nvSpPr>
        <p:spPr>
          <a:xfrm>
            <a:off x="1895474" y="1991417"/>
            <a:ext cx="466727" cy="27863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 sz="2400" b="1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9912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C4E0E9-6952-CD9B-EFAF-E31203F3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2548" name="Google Shape;2548;p7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150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Broadcom Value Pack 패키지 설치</a:t>
            </a:r>
            <a:endParaRPr/>
          </a:p>
        </p:txBody>
      </p:sp>
      <p:sp>
        <p:nvSpPr>
          <p:cNvPr id="2550" name="Google Shape;2550;p72"/>
          <p:cNvSpPr/>
          <p:nvPr/>
        </p:nvSpPr>
        <p:spPr>
          <a:xfrm>
            <a:off x="6557961" y="2003424"/>
            <a:ext cx="1071563" cy="18256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7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949980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Install Value Pack </a:t>
            </a:r>
            <a:r>
              <a:rPr lang="en-US" dirty="0" err="1">
                <a:solidFill>
                  <a:srgbClr val="090875"/>
                </a:solidFill>
              </a:rPr>
              <a:t>워크플로우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실행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06A48D-E0EC-1ACD-7E2C-84A7342E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8" name="Google Shape;2557;p73"/>
          <p:cNvSpPr/>
          <p:nvPr/>
        </p:nvSpPr>
        <p:spPr>
          <a:xfrm>
            <a:off x="11334750" y="1385887"/>
            <a:ext cx="192086" cy="16192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558;p73"/>
          <p:cNvSpPr/>
          <p:nvPr/>
        </p:nvSpPr>
        <p:spPr>
          <a:xfrm>
            <a:off x="2684462" y="2655093"/>
            <a:ext cx="901701" cy="22621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557;p73">
            <a:extLst>
              <a:ext uri="{FF2B5EF4-FFF2-40B4-BE49-F238E27FC236}">
                <a16:creationId xmlns:a16="http://schemas.microsoft.com/office/drawing/2014/main" id="{C04022B8-379D-BE05-5353-20212B67E744}"/>
              </a:ext>
            </a:extLst>
          </p:cNvPr>
          <p:cNvSpPr/>
          <p:nvPr/>
        </p:nvSpPr>
        <p:spPr>
          <a:xfrm>
            <a:off x="609600" y="1914524"/>
            <a:ext cx="1352550" cy="1809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2557;p73">
            <a:extLst>
              <a:ext uri="{FF2B5EF4-FFF2-40B4-BE49-F238E27FC236}">
                <a16:creationId xmlns:a16="http://schemas.microsoft.com/office/drawing/2014/main" id="{8FE88B51-29D1-5B07-4EA8-0723A0C82365}"/>
              </a:ext>
            </a:extLst>
          </p:cNvPr>
          <p:cNvSpPr/>
          <p:nvPr/>
        </p:nvSpPr>
        <p:spPr>
          <a:xfrm>
            <a:off x="6095999" y="1366837"/>
            <a:ext cx="414337" cy="18097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6530E-3D26-ED99-5F45-7CF1E7BD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6"/>
          <a:stretch>
            <a:fillRect/>
          </a:stretch>
        </p:blipFill>
        <p:spPr>
          <a:xfrm>
            <a:off x="609600" y="1052458"/>
            <a:ext cx="10972800" cy="5805541"/>
          </a:xfrm>
          <a:prstGeom prst="rect">
            <a:avLst/>
          </a:prstGeom>
        </p:spPr>
      </p:pic>
      <p:sp>
        <p:nvSpPr>
          <p:cNvPr id="2563" name="Google Shape;2563;p74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Install Value Pack </a:t>
            </a:r>
            <a:r>
              <a:rPr lang="en-US" dirty="0" err="1">
                <a:solidFill>
                  <a:srgbClr val="090875"/>
                </a:solidFill>
              </a:rPr>
              <a:t>워크플로우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실행</a:t>
            </a:r>
            <a:endParaRPr dirty="0"/>
          </a:p>
        </p:txBody>
      </p:sp>
      <p:sp>
        <p:nvSpPr>
          <p:cNvPr id="2565" name="Google Shape;2565;p74"/>
          <p:cNvSpPr/>
          <p:nvPr/>
        </p:nvSpPr>
        <p:spPr>
          <a:xfrm>
            <a:off x="4305301" y="2376488"/>
            <a:ext cx="700088" cy="21187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6" name="Google Shape;2566;p74"/>
          <p:cNvSpPr/>
          <p:nvPr/>
        </p:nvSpPr>
        <p:spPr>
          <a:xfrm>
            <a:off x="4305301" y="2833686"/>
            <a:ext cx="700088" cy="1481139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505;p66">
            <a:extLst>
              <a:ext uri="{FF2B5EF4-FFF2-40B4-BE49-F238E27FC236}">
                <a16:creationId xmlns:a16="http://schemas.microsoft.com/office/drawing/2014/main" id="{0435E39D-304D-A158-E1AD-2AF9DB63580B}"/>
              </a:ext>
            </a:extLst>
          </p:cNvPr>
          <p:cNvSpPr txBox="1"/>
          <p:nvPr/>
        </p:nvSpPr>
        <p:spPr>
          <a:xfrm>
            <a:off x="5195888" y="3092727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Automation </a:t>
            </a:r>
            <a:r>
              <a:rPr lang="ko-KR" alt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</a:t>
            </a:r>
            <a:r>
              <a:rPr lang="en-US" altLang="ko-KR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Password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505;p66">
            <a:extLst>
              <a:ext uri="{FF2B5EF4-FFF2-40B4-BE49-F238E27FC236}">
                <a16:creationId xmlns:a16="http://schemas.microsoft.com/office/drawing/2014/main" id="{693D8386-F841-8742-964C-F8081443153D}"/>
              </a:ext>
            </a:extLst>
          </p:cNvPr>
          <p:cNvSpPr txBox="1"/>
          <p:nvPr/>
        </p:nvSpPr>
        <p:spPr>
          <a:xfrm>
            <a:off x="5195888" y="2833686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Automation </a:t>
            </a:r>
            <a:r>
              <a:rPr lang="ko-KR" alt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접속</a:t>
            </a:r>
            <a:r>
              <a:rPr lang="en-US" altLang="ko-KR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ID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505;p66">
            <a:extLst>
              <a:ext uri="{FF2B5EF4-FFF2-40B4-BE49-F238E27FC236}">
                <a16:creationId xmlns:a16="http://schemas.microsoft.com/office/drawing/2014/main" id="{179FE48B-5956-0ED2-CB64-228C17AD15B0}"/>
              </a:ext>
            </a:extLst>
          </p:cNvPr>
          <p:cNvSpPr txBox="1"/>
          <p:nvPr/>
        </p:nvSpPr>
        <p:spPr>
          <a:xfrm>
            <a:off x="5195888" y="3357323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505;p66">
            <a:extLst>
              <a:ext uri="{FF2B5EF4-FFF2-40B4-BE49-F238E27FC236}">
                <a16:creationId xmlns:a16="http://schemas.microsoft.com/office/drawing/2014/main" id="{F274B596-2E60-2A25-D434-A0EAB890FD15}"/>
              </a:ext>
            </a:extLst>
          </p:cNvPr>
          <p:cNvSpPr txBox="1"/>
          <p:nvPr/>
        </p:nvSpPr>
        <p:spPr>
          <a:xfrm>
            <a:off x="5195888" y="3621919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Default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505;p66">
            <a:extLst>
              <a:ext uri="{FF2B5EF4-FFF2-40B4-BE49-F238E27FC236}">
                <a16:creationId xmlns:a16="http://schemas.microsoft.com/office/drawing/2014/main" id="{9C60F0D3-D0C4-CF06-2D9D-E4C58F14E197}"/>
              </a:ext>
            </a:extLst>
          </p:cNvPr>
          <p:cNvSpPr txBox="1"/>
          <p:nvPr/>
        </p:nvSpPr>
        <p:spPr>
          <a:xfrm>
            <a:off x="5195888" y="4012195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Orbrium</a:t>
            </a:r>
            <a:r>
              <a:rPr lang="ko-KR" alt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FQDN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505;p66">
            <a:extLst>
              <a:ext uri="{FF2B5EF4-FFF2-40B4-BE49-F238E27FC236}">
                <a16:creationId xmlns:a16="http://schemas.microsoft.com/office/drawing/2014/main" id="{32CD5665-B95C-0796-4E73-8554F3493E8B}"/>
              </a:ext>
            </a:extLst>
          </p:cNvPr>
          <p:cNvSpPr txBox="1"/>
          <p:nvPr/>
        </p:nvSpPr>
        <p:spPr>
          <a:xfrm>
            <a:off x="5195888" y="2376488"/>
            <a:ext cx="313364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Version </a:t>
            </a:r>
            <a:r>
              <a:rPr lang="ko-KR" altLang="en-US" sz="12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endParaRPr sz="1200" b="1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32FDA31-328E-5059-EAD6-C87C4BEA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496" y="2376869"/>
            <a:ext cx="1666631" cy="1616381"/>
          </a:xfrm>
          <a:prstGeom prst="rect">
            <a:avLst/>
          </a:prstGeom>
        </p:spPr>
      </p:pic>
      <p:sp>
        <p:nvSpPr>
          <p:cNvPr id="2" name="Google Shape;2555;p73">
            <a:extLst>
              <a:ext uri="{FF2B5EF4-FFF2-40B4-BE49-F238E27FC236}">
                <a16:creationId xmlns:a16="http://schemas.microsoft.com/office/drawing/2014/main" id="{A088544A-4AC0-744B-126A-51008BCB0ECD}"/>
              </a:ext>
            </a:extLst>
          </p:cNvPr>
          <p:cNvSpPr txBox="1">
            <a:spLocks/>
          </p:cNvSpPr>
          <p:nvPr/>
        </p:nvSpPr>
        <p:spPr>
          <a:xfrm>
            <a:off x="602708" y="544628"/>
            <a:ext cx="949980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90875"/>
              </a:buClr>
            </a:pPr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7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224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Install Value Pack </a:t>
            </a:r>
            <a:r>
              <a:rPr lang="en-US" dirty="0" err="1">
                <a:solidFill>
                  <a:srgbClr val="090875"/>
                </a:solidFill>
              </a:rPr>
              <a:t>워크플로우</a:t>
            </a:r>
            <a:r>
              <a:rPr lang="en-US" dirty="0">
                <a:solidFill>
                  <a:srgbClr val="090875"/>
                </a:solidFill>
              </a:rPr>
              <a:t> </a:t>
            </a:r>
            <a:r>
              <a:rPr lang="en-US" dirty="0" err="1">
                <a:solidFill>
                  <a:srgbClr val="090875"/>
                </a:solidFill>
              </a:rPr>
              <a:t>실행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0CA046-F6E1-9688-7C15-59641A57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6E6E3A-E94F-AF72-2DB7-5F18DDEC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667" r="52518"/>
          <a:stretch>
            <a:fillRect/>
          </a:stretch>
        </p:blipFill>
        <p:spPr>
          <a:xfrm>
            <a:off x="6229350" y="3200400"/>
            <a:ext cx="5210175" cy="3657600"/>
          </a:xfrm>
          <a:prstGeom prst="rect">
            <a:avLst/>
          </a:prstGeom>
        </p:spPr>
      </p:pic>
      <p:sp>
        <p:nvSpPr>
          <p:cNvPr id="2" name="Google Shape;2555;p73">
            <a:extLst>
              <a:ext uri="{FF2B5EF4-FFF2-40B4-BE49-F238E27FC236}">
                <a16:creationId xmlns:a16="http://schemas.microsoft.com/office/drawing/2014/main" id="{A91BB838-ECD1-375F-CDEE-053F250C40A3}"/>
              </a:ext>
            </a:extLst>
          </p:cNvPr>
          <p:cNvSpPr txBox="1">
            <a:spLocks/>
          </p:cNvSpPr>
          <p:nvPr/>
        </p:nvSpPr>
        <p:spPr>
          <a:xfrm>
            <a:off x="602708" y="544628"/>
            <a:ext cx="949980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Malgun Gothic"/>
              <a:buNone/>
              <a:defRPr sz="27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90875"/>
              </a:buClr>
            </a:pPr>
            <a:r>
              <a:rPr lang="en-US" altLang="ko-KR" dirty="0">
                <a:solidFill>
                  <a:srgbClr val="090875"/>
                </a:solidFill>
              </a:rPr>
              <a:t>Install Value Pack </a:t>
            </a:r>
            <a:r>
              <a:rPr lang="ko-KR" altLang="en-US" dirty="0">
                <a:solidFill>
                  <a:srgbClr val="090875"/>
                </a:solidFill>
              </a:rPr>
              <a:t>워크플로우 실행</a:t>
            </a:r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7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322932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Endpoint 설정의 password 완성</a:t>
            </a:r>
            <a:endParaRPr/>
          </a:p>
        </p:txBody>
      </p:sp>
      <p:pic>
        <p:nvPicPr>
          <p:cNvPr id="2578" name="Google Shape;257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76"/>
          <p:cNvSpPr/>
          <p:nvPr/>
        </p:nvSpPr>
        <p:spPr>
          <a:xfrm>
            <a:off x="4110037" y="2652712"/>
            <a:ext cx="442913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0" name="Google Shape;2580;p76"/>
          <p:cNvSpPr/>
          <p:nvPr/>
        </p:nvSpPr>
        <p:spPr>
          <a:xfrm>
            <a:off x="4110037" y="2379662"/>
            <a:ext cx="442913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1" name="Google Shape;2581;p76"/>
          <p:cNvSpPr/>
          <p:nvPr/>
        </p:nvSpPr>
        <p:spPr>
          <a:xfrm>
            <a:off x="5183187" y="1674812"/>
            <a:ext cx="315913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2" name="Google Shape;2582;p76"/>
          <p:cNvSpPr/>
          <p:nvPr/>
        </p:nvSpPr>
        <p:spPr>
          <a:xfrm>
            <a:off x="4954587" y="2668587"/>
            <a:ext cx="3013621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7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747839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오케스트레이터 vCenter 등록 워크플로우 실행</a:t>
            </a:r>
            <a:endParaRPr/>
          </a:p>
        </p:txBody>
      </p:sp>
      <p:pic>
        <p:nvPicPr>
          <p:cNvPr id="2588" name="Google Shape;258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77"/>
          <p:cNvSpPr/>
          <p:nvPr/>
        </p:nvSpPr>
        <p:spPr>
          <a:xfrm>
            <a:off x="4119562" y="4668837"/>
            <a:ext cx="1128713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0" name="Google Shape;2590;p77"/>
          <p:cNvSpPr/>
          <p:nvPr/>
        </p:nvSpPr>
        <p:spPr>
          <a:xfrm>
            <a:off x="6294438" y="1674812"/>
            <a:ext cx="236538" cy="1285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94077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로컬 관리자(admin) 권한 설정</a:t>
            </a:r>
            <a:endParaRPr/>
          </a:p>
        </p:txBody>
      </p:sp>
      <p:pic>
        <p:nvPicPr>
          <p:cNvPr id="2297" name="Google Shape;229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46"/>
          <p:cNvSpPr/>
          <p:nvPr/>
        </p:nvSpPr>
        <p:spPr>
          <a:xfrm>
            <a:off x="5352182" y="1903363"/>
            <a:ext cx="671810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9" name="Google Shape;2299;p46"/>
          <p:cNvSpPr/>
          <p:nvPr/>
        </p:nvSpPr>
        <p:spPr>
          <a:xfrm>
            <a:off x="4304431" y="2992388"/>
            <a:ext cx="4277593" cy="112876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0" name="Google Shape;2300;p46"/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78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74388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오케스트레이터 인벤토리 정보 확인</a:t>
            </a:r>
            <a:endParaRPr/>
          </a:p>
        </p:txBody>
      </p:sp>
      <p:pic>
        <p:nvPicPr>
          <p:cNvPr id="2596" name="Google Shape;259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78"/>
          <p:cNvSpPr/>
          <p:nvPr/>
        </p:nvSpPr>
        <p:spPr>
          <a:xfrm>
            <a:off x="3681412" y="2360612"/>
            <a:ext cx="1128713" cy="28098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8" name="Google Shape;2598;p78"/>
          <p:cNvSpPr/>
          <p:nvPr/>
        </p:nvSpPr>
        <p:spPr>
          <a:xfrm>
            <a:off x="3681412" y="4049712"/>
            <a:ext cx="1792288" cy="13811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7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354456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어셈블러 템플릿 확인</a:t>
            </a:r>
            <a:endParaRPr/>
          </a:p>
        </p:txBody>
      </p:sp>
      <p:pic>
        <p:nvPicPr>
          <p:cNvPr id="2604" name="Google Shape;260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79"/>
          <p:cNvSpPr/>
          <p:nvPr/>
        </p:nvSpPr>
        <p:spPr>
          <a:xfrm>
            <a:off x="3494087" y="1782761"/>
            <a:ext cx="6173788" cy="222091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80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70513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어셈블러 커스텀 리소스 확인</a:t>
            </a:r>
            <a:endParaRPr/>
          </a:p>
        </p:txBody>
      </p:sp>
      <p:pic>
        <p:nvPicPr>
          <p:cNvPr id="2611" name="Google Shape;261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80"/>
          <p:cNvSpPr/>
          <p:nvPr/>
        </p:nvSpPr>
        <p:spPr>
          <a:xfrm>
            <a:off x="3463924" y="1782762"/>
            <a:ext cx="6304483" cy="1598614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8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어셈블러 리소스 액션 확인</a:t>
            </a:r>
            <a:endParaRPr/>
          </a:p>
        </p:txBody>
      </p:sp>
      <p:pic>
        <p:nvPicPr>
          <p:cNvPr id="2618" name="Google Shape;261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p81"/>
          <p:cNvSpPr/>
          <p:nvPr/>
        </p:nvSpPr>
        <p:spPr>
          <a:xfrm>
            <a:off x="3463924" y="1782762"/>
            <a:ext cx="6304483" cy="188753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8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13286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어셈블러 ABX 액션 확인</a:t>
            </a:r>
            <a:endParaRPr/>
          </a:p>
        </p:txBody>
      </p:sp>
      <p:pic>
        <p:nvPicPr>
          <p:cNvPr id="2625" name="Google Shape;262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1" cy="55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82"/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8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58330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어셈블러 서브스크립션 확인</a:t>
            </a:r>
            <a:endParaRPr/>
          </a:p>
        </p:txBody>
      </p:sp>
      <p:pic>
        <p:nvPicPr>
          <p:cNvPr id="2632" name="Google Shape;263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83"/>
          <p:cNvSpPr/>
          <p:nvPr/>
        </p:nvSpPr>
        <p:spPr>
          <a:xfrm>
            <a:off x="3463924" y="1782762"/>
            <a:ext cx="6304483" cy="479583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84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35888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 브로커 컨텐츠 확인</a:t>
            </a:r>
            <a:endParaRPr/>
          </a:p>
        </p:txBody>
      </p:sp>
      <p:pic>
        <p:nvPicPr>
          <p:cNvPr id="2639" name="Google Shape;2639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84"/>
          <p:cNvSpPr/>
          <p:nvPr/>
        </p:nvSpPr>
        <p:spPr>
          <a:xfrm>
            <a:off x="3463924" y="1782762"/>
            <a:ext cx="6304483" cy="223043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85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737253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 브로커 프라임 프로젝트 공유정책 확인</a:t>
            </a:r>
            <a:endParaRPr/>
          </a:p>
        </p:txBody>
      </p:sp>
      <p:pic>
        <p:nvPicPr>
          <p:cNvPr id="2646" name="Google Shape;264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85"/>
          <p:cNvSpPr/>
          <p:nvPr/>
        </p:nvSpPr>
        <p:spPr>
          <a:xfrm>
            <a:off x="3463924" y="1782762"/>
            <a:ext cx="6304483" cy="113315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86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53" name="Google Shape;2653;p86" descr="텍스트, 스크린샷, 소프트웨어, 운영 체제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2474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86"/>
          <p:cNvSpPr/>
          <p:nvPr/>
        </p:nvSpPr>
        <p:spPr>
          <a:xfrm>
            <a:off x="3463924" y="2468880"/>
            <a:ext cx="532343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8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60" name="Google Shape;2660;p87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87"/>
          <p:cNvSpPr/>
          <p:nvPr/>
        </p:nvSpPr>
        <p:spPr>
          <a:xfrm>
            <a:off x="4649257" y="2642447"/>
            <a:ext cx="532343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2" name="Google Shape;2662;p87"/>
          <p:cNvSpPr/>
          <p:nvPr/>
        </p:nvSpPr>
        <p:spPr>
          <a:xfrm>
            <a:off x="4649257" y="2909147"/>
            <a:ext cx="532343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3" name="Google Shape;2663;p87"/>
          <p:cNvSpPr/>
          <p:nvPr/>
        </p:nvSpPr>
        <p:spPr>
          <a:xfrm>
            <a:off x="4649257" y="3230880"/>
            <a:ext cx="532343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50530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기본 사용자 그룹(ALL USERS) 권한 설정</a:t>
            </a:r>
            <a:endParaRPr/>
          </a:p>
        </p:txBody>
      </p:sp>
      <p:pic>
        <p:nvPicPr>
          <p:cNvPr id="2306" name="Google Shape;230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47"/>
          <p:cNvSpPr/>
          <p:nvPr/>
        </p:nvSpPr>
        <p:spPr>
          <a:xfrm>
            <a:off x="5402858" y="1903363"/>
            <a:ext cx="397867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8" name="Google Shape;2308;p47"/>
          <p:cNvSpPr/>
          <p:nvPr/>
        </p:nvSpPr>
        <p:spPr>
          <a:xfrm>
            <a:off x="4317008" y="2732038"/>
            <a:ext cx="4274542" cy="67791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9" name="Google Shape;2309;p47"/>
          <p:cNvSpPr/>
          <p:nvPr/>
        </p:nvSpPr>
        <p:spPr>
          <a:xfrm>
            <a:off x="5142631" y="2103388"/>
            <a:ext cx="766043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88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69" name="Google Shape;2669;p88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0" name="Google Shape;2670;p88"/>
          <p:cNvSpPr/>
          <p:nvPr/>
        </p:nvSpPr>
        <p:spPr>
          <a:xfrm>
            <a:off x="4611157" y="3116580"/>
            <a:ext cx="985310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1" name="Google Shape;2671;p88"/>
          <p:cNvSpPr/>
          <p:nvPr/>
        </p:nvSpPr>
        <p:spPr>
          <a:xfrm>
            <a:off x="4611157" y="4581128"/>
            <a:ext cx="3474510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8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77" name="Google Shape;2677;p89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p89"/>
          <p:cNvSpPr/>
          <p:nvPr/>
        </p:nvSpPr>
        <p:spPr>
          <a:xfrm>
            <a:off x="4073524" y="3395980"/>
            <a:ext cx="312209" cy="1684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90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84" name="Google Shape;2684;p90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90"/>
          <p:cNvSpPr/>
          <p:nvPr/>
        </p:nvSpPr>
        <p:spPr>
          <a:xfrm>
            <a:off x="4695824" y="3497580"/>
            <a:ext cx="688976" cy="19812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6" name="Google Shape;2686;p90"/>
          <p:cNvSpPr/>
          <p:nvPr/>
        </p:nvSpPr>
        <p:spPr>
          <a:xfrm>
            <a:off x="5004858" y="3738880"/>
            <a:ext cx="434976" cy="15155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7" name="Google Shape;2687;p90"/>
          <p:cNvSpPr/>
          <p:nvPr/>
        </p:nvSpPr>
        <p:spPr>
          <a:xfrm>
            <a:off x="3662892" y="4441614"/>
            <a:ext cx="371475" cy="193886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9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93" name="Google Shape;2693;p91" descr="텍스트, 스크린샷, 소프트웨어, 디스플레이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92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699" name="Google Shape;2699;p92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92"/>
          <p:cNvSpPr/>
          <p:nvPr/>
        </p:nvSpPr>
        <p:spPr>
          <a:xfrm>
            <a:off x="8514291" y="3451013"/>
            <a:ext cx="434976" cy="151553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93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638854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서비스망 관리망(Transit) 더미 VM 생성</a:t>
            </a:r>
            <a:endParaRPr/>
          </a:p>
        </p:txBody>
      </p:sp>
      <p:pic>
        <p:nvPicPr>
          <p:cNvPr id="2706" name="Google Shape;2706;p93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180" y="1140084"/>
            <a:ext cx="7451640" cy="550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>
          <a:extLst>
            <a:ext uri="{FF2B5EF4-FFF2-40B4-BE49-F238E27FC236}">
              <a16:creationId xmlns:a16="http://schemas.microsoft.com/office/drawing/2014/main" id="{CB3FAB87-2A42-5A67-7231-9DAB4FFC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93">
            <a:extLst>
              <a:ext uri="{FF2B5EF4-FFF2-40B4-BE49-F238E27FC236}">
                <a16:creationId xmlns:a16="http://schemas.microsoft.com/office/drawing/2014/main" id="{758D8DF2-04A2-47A4-3305-F493C8979D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7" y="544628"/>
            <a:ext cx="102843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Service Broker Content ICON </a:t>
            </a:r>
            <a:r>
              <a:rPr lang="ko-KR" altLang="en-US" dirty="0">
                <a:solidFill>
                  <a:srgbClr val="090875"/>
                </a:solidFill>
              </a:rPr>
              <a:t>등록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3E5402-E302-FFE5-71DC-E46AEB23A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38" t="19298" r="19078" b="76854"/>
          <a:stretch>
            <a:fillRect/>
          </a:stretch>
        </p:blipFill>
        <p:spPr>
          <a:xfrm>
            <a:off x="10487983" y="1116917"/>
            <a:ext cx="564596" cy="300710"/>
          </a:xfrm>
          <a:prstGeom prst="rect">
            <a:avLst/>
          </a:prstGeom>
        </p:spPr>
      </p:pic>
      <p:sp>
        <p:nvSpPr>
          <p:cNvPr id="10" name="Google Shape;2685;p90">
            <a:extLst>
              <a:ext uri="{FF2B5EF4-FFF2-40B4-BE49-F238E27FC236}">
                <a16:creationId xmlns:a16="http://schemas.microsoft.com/office/drawing/2014/main" id="{35EE3158-A738-46AC-D603-AF813627D942}"/>
              </a:ext>
            </a:extLst>
          </p:cNvPr>
          <p:cNvSpPr/>
          <p:nvPr/>
        </p:nvSpPr>
        <p:spPr>
          <a:xfrm>
            <a:off x="2635112" y="2861475"/>
            <a:ext cx="1479688" cy="19977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80C767-B048-8E32-F261-2A1464A9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52" b="2495"/>
          <a:stretch>
            <a:fillRect/>
          </a:stretch>
        </p:blipFill>
        <p:spPr>
          <a:xfrm>
            <a:off x="864192" y="1052419"/>
            <a:ext cx="10463615" cy="5805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E747A8-1696-4FD1-B848-FE162CF7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38" t="19298" r="19078" b="76854"/>
          <a:stretch>
            <a:fillRect/>
          </a:stretch>
        </p:blipFill>
        <p:spPr>
          <a:xfrm>
            <a:off x="10322478" y="1052513"/>
            <a:ext cx="564596" cy="365114"/>
          </a:xfrm>
          <a:prstGeom prst="rect">
            <a:avLst/>
          </a:prstGeom>
        </p:spPr>
      </p:pic>
      <p:sp>
        <p:nvSpPr>
          <p:cNvPr id="5" name="Google Shape;2685;p90">
            <a:extLst>
              <a:ext uri="{FF2B5EF4-FFF2-40B4-BE49-F238E27FC236}">
                <a16:creationId xmlns:a16="http://schemas.microsoft.com/office/drawing/2014/main" id="{BA9F98E5-95F5-F5DF-7BBE-49D4D5500F58}"/>
              </a:ext>
            </a:extLst>
          </p:cNvPr>
          <p:cNvSpPr/>
          <p:nvPr/>
        </p:nvSpPr>
        <p:spPr>
          <a:xfrm>
            <a:off x="6219825" y="1807928"/>
            <a:ext cx="598418" cy="193150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6805CD-6270-AA66-5B80-27E16CC29B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40" t="30918" r="33346" b="20966"/>
          <a:stretch>
            <a:fillRect/>
          </a:stretch>
        </p:blipFill>
        <p:spPr>
          <a:xfrm>
            <a:off x="6433930" y="3326296"/>
            <a:ext cx="4532244" cy="3299791"/>
          </a:xfrm>
          <a:prstGeom prst="rect">
            <a:avLst/>
          </a:prstGeom>
          <a:ln w="28575">
            <a:solidFill>
              <a:srgbClr val="E23636"/>
            </a:solidFill>
          </a:ln>
        </p:spPr>
      </p:pic>
    </p:spTree>
    <p:extLst>
      <p:ext uri="{BB962C8B-B14F-4D97-AF65-F5344CB8AC3E}">
        <p14:creationId xmlns:p14="http://schemas.microsoft.com/office/powerpoint/2010/main" val="767397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>
          <a:extLst>
            <a:ext uri="{FF2B5EF4-FFF2-40B4-BE49-F238E27FC236}">
              <a16:creationId xmlns:a16="http://schemas.microsoft.com/office/drawing/2014/main" id="{EF934F43-D30A-6C60-3D8D-1CBE6659B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93">
            <a:extLst>
              <a:ext uri="{FF2B5EF4-FFF2-40B4-BE49-F238E27FC236}">
                <a16:creationId xmlns:a16="http://schemas.microsoft.com/office/drawing/2014/main" id="{E8D48940-FED9-6A0A-62A1-6446A9CE3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7" y="544628"/>
            <a:ext cx="102843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Service Broker Content ICON </a:t>
            </a:r>
            <a:r>
              <a:rPr lang="ko-KR" altLang="en-US" dirty="0">
                <a:solidFill>
                  <a:srgbClr val="090875"/>
                </a:solidFill>
              </a:rPr>
              <a:t>등록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FDBB26-8943-C9BA-BE15-0E602F55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34"/>
          <a:stretch>
            <a:fillRect/>
          </a:stretch>
        </p:blipFill>
        <p:spPr>
          <a:xfrm>
            <a:off x="649839" y="1052513"/>
            <a:ext cx="10892322" cy="5593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EC61C2-37BD-B408-6313-29499D4A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38" t="19298" r="19078" b="76854"/>
          <a:stretch>
            <a:fillRect/>
          </a:stretch>
        </p:blipFill>
        <p:spPr>
          <a:xfrm>
            <a:off x="10487983" y="1116917"/>
            <a:ext cx="564596" cy="300710"/>
          </a:xfrm>
          <a:prstGeom prst="rect">
            <a:avLst/>
          </a:prstGeom>
        </p:spPr>
      </p:pic>
      <p:sp>
        <p:nvSpPr>
          <p:cNvPr id="10" name="Google Shape;2685;p90">
            <a:extLst>
              <a:ext uri="{FF2B5EF4-FFF2-40B4-BE49-F238E27FC236}">
                <a16:creationId xmlns:a16="http://schemas.microsoft.com/office/drawing/2014/main" id="{E3A69183-1C07-4C47-6255-0A61065E8792}"/>
              </a:ext>
            </a:extLst>
          </p:cNvPr>
          <p:cNvSpPr/>
          <p:nvPr/>
        </p:nvSpPr>
        <p:spPr>
          <a:xfrm>
            <a:off x="2635112" y="2861475"/>
            <a:ext cx="1479688" cy="19977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7721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>
          <a:extLst>
            <a:ext uri="{FF2B5EF4-FFF2-40B4-BE49-F238E27FC236}">
              <a16:creationId xmlns:a16="http://schemas.microsoft.com/office/drawing/2014/main" id="{1665C418-41D0-4D6E-686A-4D773A2F8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93">
            <a:extLst>
              <a:ext uri="{FF2B5EF4-FFF2-40B4-BE49-F238E27FC236}">
                <a16:creationId xmlns:a16="http://schemas.microsoft.com/office/drawing/2014/main" id="{56AC7F30-AFB4-F419-CF11-71C10CB5D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7" y="544628"/>
            <a:ext cx="102843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Service Broker Content ICON </a:t>
            </a:r>
            <a:r>
              <a:rPr lang="ko-KR" altLang="en-US" dirty="0">
                <a:solidFill>
                  <a:srgbClr val="090875"/>
                </a:solidFill>
              </a:rPr>
              <a:t>등록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2E0E07-4608-D966-EF3A-20337DEB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38" t="19298" r="19078" b="76854"/>
          <a:stretch>
            <a:fillRect/>
          </a:stretch>
        </p:blipFill>
        <p:spPr>
          <a:xfrm>
            <a:off x="10487983" y="1116917"/>
            <a:ext cx="564596" cy="300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70CFA9-EE41-D666-2416-282E0A12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718"/>
          <a:stretch>
            <a:fillRect/>
          </a:stretch>
        </p:blipFill>
        <p:spPr>
          <a:xfrm>
            <a:off x="815096" y="1052513"/>
            <a:ext cx="10463615" cy="5642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514CA2-8A4D-A852-604D-2E72987D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445"/>
          <a:stretch>
            <a:fillRect/>
          </a:stretch>
        </p:blipFill>
        <p:spPr>
          <a:xfrm>
            <a:off x="7965712" y="1479184"/>
            <a:ext cx="3207393" cy="515466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0" name="Google Shape;2685;p90">
            <a:extLst>
              <a:ext uri="{FF2B5EF4-FFF2-40B4-BE49-F238E27FC236}">
                <a16:creationId xmlns:a16="http://schemas.microsoft.com/office/drawing/2014/main" id="{8F08B293-4478-EFCC-E743-06621CBC98EF}"/>
              </a:ext>
            </a:extLst>
          </p:cNvPr>
          <p:cNvSpPr/>
          <p:nvPr/>
        </p:nvSpPr>
        <p:spPr>
          <a:xfrm>
            <a:off x="4497042" y="3524083"/>
            <a:ext cx="704436" cy="21965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8617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>
          <a:extLst>
            <a:ext uri="{FF2B5EF4-FFF2-40B4-BE49-F238E27FC236}">
              <a16:creationId xmlns:a16="http://schemas.microsoft.com/office/drawing/2014/main" id="{608BB5E4-0033-F655-D814-16895B0E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93">
            <a:extLst>
              <a:ext uri="{FF2B5EF4-FFF2-40B4-BE49-F238E27FC236}">
                <a16:creationId xmlns:a16="http://schemas.microsoft.com/office/drawing/2014/main" id="{73816140-0F5D-5CF6-9EDB-B3BE061D8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07" y="544628"/>
            <a:ext cx="1028436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 dirty="0">
                <a:solidFill>
                  <a:srgbClr val="090875"/>
                </a:solidFill>
              </a:rPr>
              <a:t>Catalog Virtual Machine (Admin Settings)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BD8C6-0388-A912-0B6F-81AAA3F51F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/>
          <a:stretch>
            <a:fillRect/>
          </a:stretch>
        </p:blipFill>
        <p:spPr>
          <a:xfrm>
            <a:off x="609600" y="1052512"/>
            <a:ext cx="10972800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1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8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677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클라우드 계정 등록: vCenter</a:t>
            </a:r>
            <a:endParaRPr>
              <a:solidFill>
                <a:srgbClr val="090875"/>
              </a:solidFill>
            </a:endParaRPr>
          </a:p>
        </p:txBody>
      </p:sp>
      <p:pic>
        <p:nvPicPr>
          <p:cNvPr id="2315" name="Google Shape;2315;p48" descr="텍스트, 스크린샷, 소프트웨어, 디스플레이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48"/>
          <p:cNvSpPr/>
          <p:nvPr/>
        </p:nvSpPr>
        <p:spPr>
          <a:xfrm>
            <a:off x="4459883" y="2081163"/>
            <a:ext cx="483989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7" name="Google Shape;2317;p48"/>
          <p:cNvSpPr/>
          <p:nvPr/>
        </p:nvSpPr>
        <p:spPr>
          <a:xfrm>
            <a:off x="4453533" y="2782838"/>
            <a:ext cx="483989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18" name="Google Shape;2318;p48"/>
          <p:cNvCxnSpPr>
            <a:stCxn id="2316" idx="1"/>
            <a:endCxn id="2317" idx="1"/>
          </p:cNvCxnSpPr>
          <p:nvPr/>
        </p:nvCxnSpPr>
        <p:spPr>
          <a:xfrm flipH="1">
            <a:off x="4453583" y="2161357"/>
            <a:ext cx="6300" cy="701700"/>
          </a:xfrm>
          <a:prstGeom prst="bentConnector3">
            <a:avLst>
              <a:gd name="adj1" fmla="val 3729365"/>
            </a:avLst>
          </a:prstGeom>
          <a:noFill/>
          <a:ln w="127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9" name="Google Shape;2319;p48"/>
          <p:cNvSpPr/>
          <p:nvPr/>
        </p:nvSpPr>
        <p:spPr>
          <a:xfrm>
            <a:off x="4444008" y="2986038"/>
            <a:ext cx="2064742" cy="56361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0" name="Google Shape;2320;p48"/>
          <p:cNvSpPr/>
          <p:nvPr/>
        </p:nvSpPr>
        <p:spPr>
          <a:xfrm>
            <a:off x="4447183" y="3895725"/>
            <a:ext cx="325343" cy="1222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1" name="Google Shape;2321;p48"/>
          <p:cNvSpPr/>
          <p:nvPr/>
        </p:nvSpPr>
        <p:spPr>
          <a:xfrm>
            <a:off x="4402733" y="4076700"/>
            <a:ext cx="1352654" cy="174458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48102-49AA-B578-675F-D1C0005A60B7}"/>
              </a:ext>
            </a:extLst>
          </p:cNvPr>
          <p:cNvSpPr txBox="1"/>
          <p:nvPr/>
        </p:nvSpPr>
        <p:spPr>
          <a:xfrm>
            <a:off x="8831580" y="1657321"/>
            <a:ext cx="308547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접속주소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en-US" altLang="ko-KR" b="1" dirty="0" err="1">
                <a:solidFill>
                  <a:schemeClr val="tx1"/>
                </a:solidFill>
              </a:rPr>
              <a:t>vcsa-az1.sys.sdi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계정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en-US" altLang="ko-KR" b="1" dirty="0" err="1">
                <a:solidFill>
                  <a:schemeClr val="tx1"/>
                </a:solidFill>
              </a:rPr>
              <a:t>administrator@vsphere.local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1D37F-EC6A-85D4-05E3-7C58B849957D}"/>
              </a:ext>
            </a:extLst>
          </p:cNvPr>
          <p:cNvSpPr txBox="1"/>
          <p:nvPr/>
        </p:nvSpPr>
        <p:spPr>
          <a:xfrm>
            <a:off x="5574977" y="4018012"/>
            <a:ext cx="1352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Unchecked</a:t>
            </a:r>
            <a:endParaRPr lang="ko-KR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102"/>
          <p:cNvSpPr txBox="1"/>
          <p:nvPr/>
        </p:nvSpPr>
        <p:spPr>
          <a:xfrm>
            <a:off x="719408" y="2916040"/>
            <a:ext cx="88412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6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8" name="Google Shape;2768;p102"/>
          <p:cNvSpPr txBox="1"/>
          <p:nvPr/>
        </p:nvSpPr>
        <p:spPr>
          <a:xfrm>
            <a:off x="719408" y="4965171"/>
            <a:ext cx="518763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(주)에티버스   </a:t>
            </a: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서울특별시 중구 소월로3 에티버스타워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 </a:t>
            </a:r>
            <a:r>
              <a:rPr lang="en-US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02-6004-7000  www.etevers-vmware.co.kr</a:t>
            </a: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9" name="Google Shape;2769;p102" descr="로고, 상징, 그래픽, 클립아트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70" y="1186874"/>
            <a:ext cx="621766" cy="6061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0" name="Google Shape;2770;p102"/>
          <p:cNvSpPr txBox="1"/>
          <p:nvPr/>
        </p:nvSpPr>
        <p:spPr>
          <a:xfrm>
            <a:off x="1199828" y="1228341"/>
            <a:ext cx="92890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Orbrium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9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23064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클라우드 계정 등록: NSX</a:t>
            </a:r>
            <a:endParaRPr>
              <a:solidFill>
                <a:srgbClr val="090875"/>
              </a:solidFill>
            </a:endParaRPr>
          </a:p>
        </p:txBody>
      </p:sp>
      <p:pic>
        <p:nvPicPr>
          <p:cNvPr id="2327" name="Google Shape;2327;p49" descr="텍스트, 스크린샷, 소프트웨어, 디스플레이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49"/>
          <p:cNvSpPr/>
          <p:nvPr/>
        </p:nvSpPr>
        <p:spPr>
          <a:xfrm>
            <a:off x="4540317" y="2197580"/>
            <a:ext cx="483989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9" name="Google Shape;2329;p49"/>
          <p:cNvSpPr/>
          <p:nvPr/>
        </p:nvSpPr>
        <p:spPr>
          <a:xfrm>
            <a:off x="4553016" y="2979688"/>
            <a:ext cx="483989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0" name="Google Shape;2330;p49"/>
          <p:cNvCxnSpPr>
            <a:stCxn id="2328" idx="1"/>
            <a:endCxn id="2329" idx="1"/>
          </p:cNvCxnSpPr>
          <p:nvPr/>
        </p:nvCxnSpPr>
        <p:spPr>
          <a:xfrm>
            <a:off x="4540317" y="2277774"/>
            <a:ext cx="12600" cy="782100"/>
          </a:xfrm>
          <a:prstGeom prst="bentConnector3">
            <a:avLst>
              <a:gd name="adj1" fmla="val -1814294"/>
            </a:avLst>
          </a:prstGeom>
          <a:noFill/>
          <a:ln w="127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1" name="Google Shape;2331;p49"/>
          <p:cNvSpPr/>
          <p:nvPr/>
        </p:nvSpPr>
        <p:spPr>
          <a:xfrm>
            <a:off x="4522324" y="3191355"/>
            <a:ext cx="2227726" cy="1020812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2" name="Google Shape;2332;p49"/>
          <p:cNvSpPr/>
          <p:nvPr/>
        </p:nvSpPr>
        <p:spPr>
          <a:xfrm>
            <a:off x="4536083" y="4549774"/>
            <a:ext cx="1004292" cy="606425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3753C-0162-33F1-FED4-8AFB4050821E}"/>
              </a:ext>
            </a:extLst>
          </p:cNvPr>
          <p:cNvSpPr txBox="1"/>
          <p:nvPr/>
        </p:nvSpPr>
        <p:spPr>
          <a:xfrm>
            <a:off x="9427026" y="1716355"/>
            <a:ext cx="251024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접속주소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en-US" altLang="ko-KR" b="1" dirty="0" err="1">
                <a:solidFill>
                  <a:schemeClr val="tx1"/>
                </a:solidFill>
              </a:rPr>
              <a:t>nsx-az1.sys.sdi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계정 </a:t>
            </a:r>
            <a:r>
              <a:rPr lang="en-US" altLang="ko-KR" b="1" dirty="0">
                <a:solidFill>
                  <a:schemeClr val="tx1"/>
                </a:solidFill>
              </a:rPr>
              <a:t>: admin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50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531703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연동 계정 등록: Aria Operations</a:t>
            </a:r>
            <a:endParaRPr>
              <a:solidFill>
                <a:srgbClr val="090875"/>
              </a:solidFill>
            </a:endParaRPr>
          </a:p>
        </p:txBody>
      </p:sp>
      <p:pic>
        <p:nvPicPr>
          <p:cNvPr id="2338" name="Google Shape;2338;p50" descr="텍스트, 스크린샷, 소프트웨어, 컴퓨터이(가) 표시된 사진&#10;&#10;AI가 생성한 콘텐츠는 부정확할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4266" y="1124744"/>
            <a:ext cx="7463468" cy="5517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50"/>
          <p:cNvSpPr/>
          <p:nvPr/>
        </p:nvSpPr>
        <p:spPr>
          <a:xfrm>
            <a:off x="4540317" y="2197580"/>
            <a:ext cx="403555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0" name="Google Shape;2340;p50"/>
          <p:cNvSpPr/>
          <p:nvPr/>
        </p:nvSpPr>
        <p:spPr>
          <a:xfrm>
            <a:off x="4553016" y="3412484"/>
            <a:ext cx="822904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41" name="Google Shape;2341;p50"/>
          <p:cNvCxnSpPr>
            <a:stCxn id="2339" idx="1"/>
            <a:endCxn id="2340" idx="1"/>
          </p:cNvCxnSpPr>
          <p:nvPr/>
        </p:nvCxnSpPr>
        <p:spPr>
          <a:xfrm>
            <a:off x="4540317" y="2277774"/>
            <a:ext cx="12600" cy="1215000"/>
          </a:xfrm>
          <a:prstGeom prst="bentConnector3">
            <a:avLst>
              <a:gd name="adj1" fmla="val -1814294"/>
            </a:avLst>
          </a:prstGeom>
          <a:noFill/>
          <a:ln w="127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2" name="Google Shape;2342;p50"/>
          <p:cNvSpPr/>
          <p:nvPr/>
        </p:nvSpPr>
        <p:spPr>
          <a:xfrm>
            <a:off x="4522324" y="3632199"/>
            <a:ext cx="2126134" cy="647701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5D26E-0AE2-EA3E-FC63-9A62788D4984}"/>
              </a:ext>
            </a:extLst>
          </p:cNvPr>
          <p:cNvSpPr txBox="1"/>
          <p:nvPr/>
        </p:nvSpPr>
        <p:spPr>
          <a:xfrm>
            <a:off x="8861542" y="1716355"/>
            <a:ext cx="3021648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</a:rPr>
              <a:t>접속주소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en-US" altLang="ko-KR" b="1" dirty="0" err="1">
                <a:solidFill>
                  <a:schemeClr val="tx1"/>
                </a:solidFill>
              </a:rPr>
              <a:t>ops.sys.sdi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계정 </a:t>
            </a:r>
            <a:r>
              <a:rPr lang="en-US" altLang="ko-KR" b="1" dirty="0">
                <a:solidFill>
                  <a:schemeClr val="tx1"/>
                </a:solidFill>
              </a:rPr>
              <a:t>: admin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URL: https://</a:t>
            </a:r>
            <a:r>
              <a:rPr lang="en-US" altLang="ko-KR" b="1" dirty="0" err="1">
                <a:solidFill>
                  <a:schemeClr val="tx1"/>
                </a:solidFill>
              </a:rPr>
              <a:t>ops.sys.sdi</a:t>
            </a:r>
            <a:r>
              <a:rPr lang="en-US" altLang="ko-KR" b="1" dirty="0">
                <a:solidFill>
                  <a:schemeClr val="tx1"/>
                </a:solidFill>
              </a:rPr>
              <a:t>/suite-</a:t>
            </a:r>
            <a:r>
              <a:rPr lang="en-US" altLang="ko-KR" b="1" dirty="0" err="1">
                <a:solidFill>
                  <a:schemeClr val="tx1"/>
                </a:solidFill>
              </a:rPr>
              <a:t>api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4BCEF96-90D5-C4BE-3664-1E811BEB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7" b="-1"/>
          <a:stretch>
            <a:fillRect/>
          </a:stretch>
        </p:blipFill>
        <p:spPr>
          <a:xfrm>
            <a:off x="609600" y="1052513"/>
            <a:ext cx="10972800" cy="5805487"/>
          </a:xfrm>
          <a:prstGeom prst="rect">
            <a:avLst/>
          </a:prstGeom>
        </p:spPr>
      </p:pic>
      <p:sp>
        <p:nvSpPr>
          <p:cNvPr id="2347" name="Google Shape;2347;p51"/>
          <p:cNvSpPr txBox="1">
            <a:spLocks noGrp="1"/>
          </p:cNvSpPr>
          <p:nvPr>
            <p:ph type="title"/>
          </p:nvPr>
        </p:nvSpPr>
        <p:spPr>
          <a:xfrm>
            <a:off x="602708" y="544628"/>
            <a:ext cx="494879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90875"/>
              </a:buClr>
              <a:buSzPts val="2700"/>
              <a:buFont typeface="Malgun Gothic"/>
              <a:buNone/>
            </a:pPr>
            <a:r>
              <a:rPr lang="en-US">
                <a:solidFill>
                  <a:srgbClr val="090875"/>
                </a:solidFill>
              </a:rPr>
              <a:t>컴퓨팅 자원 확인 및 태그 정리</a:t>
            </a:r>
            <a:endParaRPr/>
          </a:p>
        </p:txBody>
      </p:sp>
      <p:sp>
        <p:nvSpPr>
          <p:cNvPr id="2349" name="Google Shape;2349;p51"/>
          <p:cNvSpPr/>
          <p:nvPr/>
        </p:nvSpPr>
        <p:spPr>
          <a:xfrm>
            <a:off x="8975792" y="2673890"/>
            <a:ext cx="1801746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0" name="Google Shape;2350;p51"/>
          <p:cNvSpPr/>
          <p:nvPr/>
        </p:nvSpPr>
        <p:spPr>
          <a:xfrm>
            <a:off x="2146367" y="1830867"/>
            <a:ext cx="412683" cy="160387"/>
          </a:xfrm>
          <a:prstGeom prst="rect">
            <a:avLst/>
          </a:prstGeom>
          <a:noFill/>
          <a:ln w="25400" cap="flat" cmpd="sng">
            <a:solidFill>
              <a:srgbClr val="E2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1" name="Google Shape;2351;p51"/>
          <p:cNvSpPr txBox="1"/>
          <p:nvPr/>
        </p:nvSpPr>
        <p:spPr>
          <a:xfrm>
            <a:off x="3791744" y="4723028"/>
            <a:ext cx="55446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compute:{REGION}-{AZ}-{</a:t>
            </a:r>
            <a:r>
              <a:rPr lang="en-US" sz="16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COMPUTE_TYPE</a:t>
            </a:r>
            <a:r>
              <a:rPr lang="en-US" sz="16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} </a:t>
            </a:r>
            <a:r>
              <a:rPr lang="en-US" sz="16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r>
              <a:rPr lang="en-US" sz="1600" b="1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필수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에티버스 간지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DI사업부: 간지 및 내지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에티버스 기본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TS사업본부 간지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TS사업본부 내지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981</Words>
  <Application>Microsoft Office PowerPoint</Application>
  <PresentationFormat>와이드스크린</PresentationFormat>
  <Paragraphs>194</Paragraphs>
  <Slides>60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Malgun Gothic</vt:lpstr>
      <vt:lpstr>Malgun Gothic</vt:lpstr>
      <vt:lpstr>Arial</vt:lpstr>
      <vt:lpstr>에티버스 간지</vt:lpstr>
      <vt:lpstr>SDI사업부: 간지 및 내지</vt:lpstr>
      <vt:lpstr>에티버스 기본</vt:lpstr>
      <vt:lpstr>OTS사업본부 간지</vt:lpstr>
      <vt:lpstr>OTS사업본부 내지</vt:lpstr>
      <vt:lpstr>PowerPoint 프레젠테이션</vt:lpstr>
      <vt:lpstr>PowerPoint 프레젠테이션</vt:lpstr>
      <vt:lpstr>브랜딩(리전) 설정</vt:lpstr>
      <vt:lpstr>로컬 관리자(admin) 권한 설정</vt:lpstr>
      <vt:lpstr>기본 사용자 그룹(ALL USERS) 권한 설정</vt:lpstr>
      <vt:lpstr>클라우드 계정 등록: vCenter</vt:lpstr>
      <vt:lpstr>클라우드 계정 등록: NSX</vt:lpstr>
      <vt:lpstr>연동 계정 등록: Aria Operations</vt:lpstr>
      <vt:lpstr>컴퓨팅 자원 확인 및 태그 정리</vt:lpstr>
      <vt:lpstr>클라우드 영역 설정: AZ1</vt:lpstr>
      <vt:lpstr>클라우드 영역 설정: AZ1</vt:lpstr>
      <vt:lpstr>네트워크 자원 확인 및 최종 설정: PRIVATE 네트워크</vt:lpstr>
      <vt:lpstr>외부 연결 IP 영역 설정: PRIVATE 네트워크</vt:lpstr>
      <vt:lpstr>네트워크 자원 확인 및 최종 설정: PUBLIC 네트워크</vt:lpstr>
      <vt:lpstr>외부 연결 IP 영역 설정: PUBLIC 네트워크</vt:lpstr>
      <vt:lpstr>네트워크 자원 확인 및 최종 설정: TRANSIT 네트워크</vt:lpstr>
      <vt:lpstr>서비스 관리망 IP 영역 설정: TRANSIT 네트워크</vt:lpstr>
      <vt:lpstr>네트워크 프로파일 설정: AZ1 PRIVATE 망</vt:lpstr>
      <vt:lpstr>네트워크 프로파일 설정: AZ1 PRIVATE 망</vt:lpstr>
      <vt:lpstr>네트워크 프로파일 설정: AZ1 PRIVATE 망</vt:lpstr>
      <vt:lpstr>네트워크 프로파일 설정: AZ1 PUBLIC 망</vt:lpstr>
      <vt:lpstr>네트워크 프로파일 설정: AZ1 PUBLIC 망</vt:lpstr>
      <vt:lpstr>네트워크 프로파일 설정: AZ1 PUBLIC 망</vt:lpstr>
      <vt:lpstr>스토리지 프로파일 설정: AZ1 VSAN</vt:lpstr>
      <vt:lpstr>스토리지 프로파일 설정: AZ1 VSAN</vt:lpstr>
      <vt:lpstr>스토리지 프로파일 설정: AZ1 VSAN</vt:lpstr>
      <vt:lpstr>플레이버 설정(Flavor Mapping)</vt:lpstr>
      <vt:lpstr>이미지 매핑 설정(Image Mapping)</vt:lpstr>
      <vt:lpstr>이미지 템플릿 생성(Cloud-init)</vt:lpstr>
      <vt:lpstr>PowerPoint 프레젠테이션</vt:lpstr>
      <vt:lpstr>Broadcom Value Pack 패키지 설치</vt:lpstr>
      <vt:lpstr>Broadcom Value Pack 패키지 설치</vt:lpstr>
      <vt:lpstr>Broadcom Value Pack 패키지 설치</vt:lpstr>
      <vt:lpstr>Broadcom Value Pack 패키지 설치</vt:lpstr>
      <vt:lpstr>Install Value Pack 워크플로우 실행</vt:lpstr>
      <vt:lpstr>Install Value Pack 워크플로우 실행</vt:lpstr>
      <vt:lpstr>Install Value Pack 워크플로우 실행</vt:lpstr>
      <vt:lpstr>Endpoint 설정의 password 완성</vt:lpstr>
      <vt:lpstr>오케스트레이터 vCenter 등록 워크플로우 실행</vt:lpstr>
      <vt:lpstr>오케스트레이터 인벤토리 정보 확인</vt:lpstr>
      <vt:lpstr>어셈블러 템플릿 확인</vt:lpstr>
      <vt:lpstr>어셈블러 커스텀 리소스 확인</vt:lpstr>
      <vt:lpstr>어셈블러 리소스 액션 확인</vt:lpstr>
      <vt:lpstr>어셈블러 ABX 액션 확인</vt:lpstr>
      <vt:lpstr>어셈블러 서브스크립션 확인</vt:lpstr>
      <vt:lpstr>서비스 브로커 컨텐츠 확인</vt:lpstr>
      <vt:lpstr>서비스 브로커 프라임 프로젝트 공유정책 확인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서비스망 관리망(Transit) 더미 VM 생성</vt:lpstr>
      <vt:lpstr>Service Broker Content ICON 등록</vt:lpstr>
      <vt:lpstr>Service Broker Content ICON 등록</vt:lpstr>
      <vt:lpstr>Service Broker Content ICON 등록</vt:lpstr>
      <vt:lpstr>Catalog Virtual Machine (Admin Settings)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Hyechurn Jang</dc:creator>
  <cp:lastModifiedBy>이인용</cp:lastModifiedBy>
  <cp:revision>34</cp:revision>
  <dcterms:created xsi:type="dcterms:W3CDTF">2025-03-25T04:39:47Z</dcterms:created>
  <dcterms:modified xsi:type="dcterms:W3CDTF">2025-08-20T07:12:41Z</dcterms:modified>
</cp:coreProperties>
</file>